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59" r:id="rId3"/>
    <p:sldId id="263" r:id="rId4"/>
    <p:sldId id="264" r:id="rId5"/>
    <p:sldId id="265" r:id="rId6"/>
    <p:sldId id="257" r:id="rId7"/>
    <p:sldId id="258" r:id="rId8"/>
    <p:sldId id="262" r:id="rId9"/>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F8FF"/>
    <a:srgbClr val="E2004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86416"/>
  </p:normalViewPr>
  <p:slideViewPr>
    <p:cSldViewPr snapToGrid="0" snapToObjects="1">
      <p:cViewPr varScale="1">
        <p:scale>
          <a:sx n="110" d="100"/>
          <a:sy n="110" d="100"/>
        </p:scale>
        <p:origin x="456" y="1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6C13AB-57AD-40F2-B2E0-FBB6CF936596}" type="doc">
      <dgm:prSet loTypeId="urn:microsoft.com/office/officeart/2018/2/layout/IconLabelList" loCatId="icon" qsTypeId="urn:microsoft.com/office/officeart/2005/8/quickstyle/simple1" qsCatId="simple" csTypeId="urn:microsoft.com/office/officeart/2005/8/colors/accent3_2" csCatId="accent3" phldr="1"/>
      <dgm:spPr/>
      <dgm:t>
        <a:bodyPr/>
        <a:lstStyle/>
        <a:p>
          <a:endParaRPr lang="en-US"/>
        </a:p>
      </dgm:t>
    </dgm:pt>
    <dgm:pt modelId="{ABCD683A-2E27-4638-849B-D8C3592DE1DF}">
      <dgm:prSet/>
      <dgm:spPr/>
      <dgm:t>
        <a:bodyPr/>
        <a:lstStyle/>
        <a:p>
          <a:r>
            <a:rPr lang="nb-NO"/>
            <a:t>Deliveries according to plan – first delievery mid-2025</a:t>
          </a:r>
          <a:endParaRPr lang="en-US"/>
        </a:p>
      </dgm:t>
    </dgm:pt>
    <dgm:pt modelId="{2BFB3B45-5B12-404C-B288-5582D713FF4D}" type="parTrans" cxnId="{7C324751-D375-4FB9-AA29-48776D463C0F}">
      <dgm:prSet/>
      <dgm:spPr/>
      <dgm:t>
        <a:bodyPr/>
        <a:lstStyle/>
        <a:p>
          <a:endParaRPr lang="en-US"/>
        </a:p>
      </dgm:t>
    </dgm:pt>
    <dgm:pt modelId="{4924A7EC-C93E-4541-BC32-A1BFB96E359C}" type="sibTrans" cxnId="{7C324751-D375-4FB9-AA29-48776D463C0F}">
      <dgm:prSet/>
      <dgm:spPr/>
      <dgm:t>
        <a:bodyPr/>
        <a:lstStyle/>
        <a:p>
          <a:endParaRPr lang="en-US"/>
        </a:p>
      </dgm:t>
    </dgm:pt>
    <dgm:pt modelId="{2854D841-E8E3-41CE-8199-DAC7BADC54D3}">
      <dgm:prSet/>
      <dgm:spPr/>
      <dgm:t>
        <a:bodyPr/>
        <a:lstStyle/>
        <a:p>
          <a:r>
            <a:rPr lang="nb-NO"/>
            <a:t>Ensure a smooth approval process</a:t>
          </a:r>
          <a:endParaRPr lang="en-US"/>
        </a:p>
      </dgm:t>
    </dgm:pt>
    <dgm:pt modelId="{A5C66ABE-62CD-4CF4-8A31-C18789999B01}" type="parTrans" cxnId="{ADEB20D0-F992-48C2-BF46-D01650F75416}">
      <dgm:prSet/>
      <dgm:spPr/>
      <dgm:t>
        <a:bodyPr/>
        <a:lstStyle/>
        <a:p>
          <a:endParaRPr lang="en-US"/>
        </a:p>
      </dgm:t>
    </dgm:pt>
    <dgm:pt modelId="{B70CFA2E-0260-44A1-87B0-1D164D4EF11B}" type="sibTrans" cxnId="{ADEB20D0-F992-48C2-BF46-D01650F75416}">
      <dgm:prSet/>
      <dgm:spPr/>
      <dgm:t>
        <a:bodyPr/>
        <a:lstStyle/>
        <a:p>
          <a:endParaRPr lang="en-US"/>
        </a:p>
      </dgm:t>
    </dgm:pt>
    <dgm:pt modelId="{97D0AC84-6C6F-4D27-964A-905B8E9CE600}" type="pres">
      <dgm:prSet presAssocID="{F66C13AB-57AD-40F2-B2E0-FBB6CF936596}" presName="root" presStyleCnt="0">
        <dgm:presLayoutVars>
          <dgm:dir/>
          <dgm:resizeHandles val="exact"/>
        </dgm:presLayoutVars>
      </dgm:prSet>
      <dgm:spPr/>
    </dgm:pt>
    <dgm:pt modelId="{2487867F-9DD8-46FE-8E96-8C83DE071499}" type="pres">
      <dgm:prSet presAssocID="{ABCD683A-2E27-4638-849B-D8C3592DE1DF}" presName="compNode" presStyleCnt="0"/>
      <dgm:spPr/>
    </dgm:pt>
    <dgm:pt modelId="{09A32012-EB4F-4EF4-B60C-B987262C3BE7}" type="pres">
      <dgm:prSet presAssocID="{ABCD683A-2E27-4638-849B-D8C3592DE1DF}"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astebil"/>
        </a:ext>
      </dgm:extLst>
    </dgm:pt>
    <dgm:pt modelId="{EDE305FB-60CC-44AF-A265-5427ED67E2D1}" type="pres">
      <dgm:prSet presAssocID="{ABCD683A-2E27-4638-849B-D8C3592DE1DF}" presName="spaceRect" presStyleCnt="0"/>
      <dgm:spPr/>
    </dgm:pt>
    <dgm:pt modelId="{22E88FC1-6CBF-4A41-86C7-5485219C3111}" type="pres">
      <dgm:prSet presAssocID="{ABCD683A-2E27-4638-849B-D8C3592DE1DF}" presName="textRect" presStyleLbl="revTx" presStyleIdx="0" presStyleCnt="2">
        <dgm:presLayoutVars>
          <dgm:chMax val="1"/>
          <dgm:chPref val="1"/>
        </dgm:presLayoutVars>
      </dgm:prSet>
      <dgm:spPr/>
    </dgm:pt>
    <dgm:pt modelId="{CC937C22-DA0E-429C-A77A-AFEB746895E0}" type="pres">
      <dgm:prSet presAssocID="{4924A7EC-C93E-4541-BC32-A1BFB96E359C}" presName="sibTrans" presStyleCnt="0"/>
      <dgm:spPr/>
    </dgm:pt>
    <dgm:pt modelId="{9A08EB27-0AB9-47D9-BA39-FAD8A8DCAF2F}" type="pres">
      <dgm:prSet presAssocID="{2854D841-E8E3-41CE-8199-DAC7BADC54D3}" presName="compNode" presStyleCnt="0"/>
      <dgm:spPr/>
    </dgm:pt>
    <dgm:pt modelId="{9E1EC66A-DE24-4DF6-9897-7BBA918FAD2E}" type="pres">
      <dgm:prSet presAssocID="{2854D841-E8E3-41CE-8199-DAC7BADC54D3}"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Avmerking"/>
        </a:ext>
      </dgm:extLst>
    </dgm:pt>
    <dgm:pt modelId="{F5466DFC-B8CE-4A60-9EAA-47FA70D1F38F}" type="pres">
      <dgm:prSet presAssocID="{2854D841-E8E3-41CE-8199-DAC7BADC54D3}" presName="spaceRect" presStyleCnt="0"/>
      <dgm:spPr/>
    </dgm:pt>
    <dgm:pt modelId="{28ACC7F0-7E36-4B8F-B179-491A5A53F441}" type="pres">
      <dgm:prSet presAssocID="{2854D841-E8E3-41CE-8199-DAC7BADC54D3}" presName="textRect" presStyleLbl="revTx" presStyleIdx="1" presStyleCnt="2">
        <dgm:presLayoutVars>
          <dgm:chMax val="1"/>
          <dgm:chPref val="1"/>
        </dgm:presLayoutVars>
      </dgm:prSet>
      <dgm:spPr/>
    </dgm:pt>
  </dgm:ptLst>
  <dgm:cxnLst>
    <dgm:cxn modelId="{08D5AC13-741F-4114-A9C5-E86935949AB4}" type="presOf" srcId="{2854D841-E8E3-41CE-8199-DAC7BADC54D3}" destId="{28ACC7F0-7E36-4B8F-B179-491A5A53F441}" srcOrd="0" destOrd="0" presId="urn:microsoft.com/office/officeart/2018/2/layout/IconLabelList"/>
    <dgm:cxn modelId="{7C324751-D375-4FB9-AA29-48776D463C0F}" srcId="{F66C13AB-57AD-40F2-B2E0-FBB6CF936596}" destId="{ABCD683A-2E27-4638-849B-D8C3592DE1DF}" srcOrd="0" destOrd="0" parTransId="{2BFB3B45-5B12-404C-B288-5582D713FF4D}" sibTransId="{4924A7EC-C93E-4541-BC32-A1BFB96E359C}"/>
    <dgm:cxn modelId="{8AA35E99-8F2B-4048-AB48-544A682F9941}" type="presOf" srcId="{F66C13AB-57AD-40F2-B2E0-FBB6CF936596}" destId="{97D0AC84-6C6F-4D27-964A-905B8E9CE600}" srcOrd="0" destOrd="0" presId="urn:microsoft.com/office/officeart/2018/2/layout/IconLabelList"/>
    <dgm:cxn modelId="{C55AD5C3-269F-44AC-A435-2F050170950D}" type="presOf" srcId="{ABCD683A-2E27-4638-849B-D8C3592DE1DF}" destId="{22E88FC1-6CBF-4A41-86C7-5485219C3111}" srcOrd="0" destOrd="0" presId="urn:microsoft.com/office/officeart/2018/2/layout/IconLabelList"/>
    <dgm:cxn modelId="{ADEB20D0-F992-48C2-BF46-D01650F75416}" srcId="{F66C13AB-57AD-40F2-B2E0-FBB6CF936596}" destId="{2854D841-E8E3-41CE-8199-DAC7BADC54D3}" srcOrd="1" destOrd="0" parTransId="{A5C66ABE-62CD-4CF4-8A31-C18789999B01}" sibTransId="{B70CFA2E-0260-44A1-87B0-1D164D4EF11B}"/>
    <dgm:cxn modelId="{39E9B49C-EB4B-40FD-94A0-49EC15F117D7}" type="presParOf" srcId="{97D0AC84-6C6F-4D27-964A-905B8E9CE600}" destId="{2487867F-9DD8-46FE-8E96-8C83DE071499}" srcOrd="0" destOrd="0" presId="urn:microsoft.com/office/officeart/2018/2/layout/IconLabelList"/>
    <dgm:cxn modelId="{3EC1605A-D428-4114-88B5-8D236FD0F759}" type="presParOf" srcId="{2487867F-9DD8-46FE-8E96-8C83DE071499}" destId="{09A32012-EB4F-4EF4-B60C-B987262C3BE7}" srcOrd="0" destOrd="0" presId="urn:microsoft.com/office/officeart/2018/2/layout/IconLabelList"/>
    <dgm:cxn modelId="{57189F0B-304A-4D18-8DBD-F84DE9C51343}" type="presParOf" srcId="{2487867F-9DD8-46FE-8E96-8C83DE071499}" destId="{EDE305FB-60CC-44AF-A265-5427ED67E2D1}" srcOrd="1" destOrd="0" presId="urn:microsoft.com/office/officeart/2018/2/layout/IconLabelList"/>
    <dgm:cxn modelId="{E662C1B2-30CC-4A2D-974C-485C0BED041F}" type="presParOf" srcId="{2487867F-9DD8-46FE-8E96-8C83DE071499}" destId="{22E88FC1-6CBF-4A41-86C7-5485219C3111}" srcOrd="2" destOrd="0" presId="urn:microsoft.com/office/officeart/2018/2/layout/IconLabelList"/>
    <dgm:cxn modelId="{210C1ECD-801C-4342-B5BF-069764A8AD8C}" type="presParOf" srcId="{97D0AC84-6C6F-4D27-964A-905B8E9CE600}" destId="{CC937C22-DA0E-429C-A77A-AFEB746895E0}" srcOrd="1" destOrd="0" presId="urn:microsoft.com/office/officeart/2018/2/layout/IconLabelList"/>
    <dgm:cxn modelId="{73697336-A373-4251-BC5B-0097C4CC54FF}" type="presParOf" srcId="{97D0AC84-6C6F-4D27-964A-905B8E9CE600}" destId="{9A08EB27-0AB9-47D9-BA39-FAD8A8DCAF2F}" srcOrd="2" destOrd="0" presId="urn:microsoft.com/office/officeart/2018/2/layout/IconLabelList"/>
    <dgm:cxn modelId="{46F8BAB6-F332-4378-85AB-15AD9A06FE04}" type="presParOf" srcId="{9A08EB27-0AB9-47D9-BA39-FAD8A8DCAF2F}" destId="{9E1EC66A-DE24-4DF6-9897-7BBA918FAD2E}" srcOrd="0" destOrd="0" presId="urn:microsoft.com/office/officeart/2018/2/layout/IconLabelList"/>
    <dgm:cxn modelId="{931CF524-AE54-43B6-96F7-D3AFCF284244}" type="presParOf" srcId="{9A08EB27-0AB9-47D9-BA39-FAD8A8DCAF2F}" destId="{F5466DFC-B8CE-4A60-9EAA-47FA70D1F38F}" srcOrd="1" destOrd="0" presId="urn:microsoft.com/office/officeart/2018/2/layout/IconLabelList"/>
    <dgm:cxn modelId="{6D63E3CB-6490-4EA0-9459-4E46807535D4}" type="presParOf" srcId="{9A08EB27-0AB9-47D9-BA39-FAD8A8DCAF2F}" destId="{28ACC7F0-7E36-4B8F-B179-491A5A53F441}"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0E87B99-0352-4614-997A-FEFDC5C09161}"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en-US"/>
        </a:p>
      </dgm:t>
    </dgm:pt>
    <dgm:pt modelId="{F591AC48-D055-49A3-AC4F-4A1EA7DF69D9}">
      <dgm:prSet/>
      <dgm:spPr/>
      <dgm:t>
        <a:bodyPr/>
        <a:lstStyle/>
        <a:p>
          <a:r>
            <a:rPr lang="nb-NO"/>
            <a:t>Reduce the risks of overlapping/duplications and to see the links between the content of the projects</a:t>
          </a:r>
          <a:endParaRPr lang="en-US"/>
        </a:p>
      </dgm:t>
    </dgm:pt>
    <dgm:pt modelId="{6F4F6DB8-A774-4E8A-A632-B59D56EF083C}" type="parTrans" cxnId="{998F41EB-AE38-4F67-A388-BE38ADCD8F7A}">
      <dgm:prSet/>
      <dgm:spPr/>
      <dgm:t>
        <a:bodyPr/>
        <a:lstStyle/>
        <a:p>
          <a:endParaRPr lang="en-US"/>
        </a:p>
      </dgm:t>
    </dgm:pt>
    <dgm:pt modelId="{DE5085B4-1084-4C34-8171-4EFFBFC7B0BA}" type="sibTrans" cxnId="{998F41EB-AE38-4F67-A388-BE38ADCD8F7A}">
      <dgm:prSet/>
      <dgm:spPr/>
      <dgm:t>
        <a:bodyPr/>
        <a:lstStyle/>
        <a:p>
          <a:endParaRPr lang="en-US"/>
        </a:p>
      </dgm:t>
    </dgm:pt>
    <dgm:pt modelId="{5F2C1832-6BDF-4D30-87E9-0B7723957E89}">
      <dgm:prSet/>
      <dgm:spPr/>
      <dgm:t>
        <a:bodyPr/>
        <a:lstStyle/>
        <a:p>
          <a:r>
            <a:rPr lang="nb-NO"/>
            <a:t>Planning is half the battle</a:t>
          </a:r>
          <a:endParaRPr lang="en-US"/>
        </a:p>
      </dgm:t>
    </dgm:pt>
    <dgm:pt modelId="{20B2916C-37DF-4AB8-A4D4-0A86DD17C258}" type="parTrans" cxnId="{8E558267-B55B-4B77-9DC5-1DBCB07DDC18}">
      <dgm:prSet/>
      <dgm:spPr/>
      <dgm:t>
        <a:bodyPr/>
        <a:lstStyle/>
        <a:p>
          <a:endParaRPr lang="en-US"/>
        </a:p>
      </dgm:t>
    </dgm:pt>
    <dgm:pt modelId="{F906B62D-3606-472F-8AA3-2AC16FE5C728}" type="sibTrans" cxnId="{8E558267-B55B-4B77-9DC5-1DBCB07DDC18}">
      <dgm:prSet/>
      <dgm:spPr/>
      <dgm:t>
        <a:bodyPr/>
        <a:lstStyle/>
        <a:p>
          <a:endParaRPr lang="en-US"/>
        </a:p>
      </dgm:t>
    </dgm:pt>
    <dgm:pt modelId="{60486015-8004-4B66-90E2-85FBEE77DBAB}">
      <dgm:prSet/>
      <dgm:spPr/>
      <dgm:t>
        <a:bodyPr/>
        <a:lstStyle/>
        <a:p>
          <a:r>
            <a:rPr lang="nb-NO"/>
            <a:t>One size does not fit all</a:t>
          </a:r>
          <a:endParaRPr lang="en-US"/>
        </a:p>
      </dgm:t>
    </dgm:pt>
    <dgm:pt modelId="{9135B853-EEF7-4CC3-A2BB-1F4636559405}" type="parTrans" cxnId="{952F5853-A7D3-4922-945E-7BE934537392}">
      <dgm:prSet/>
      <dgm:spPr/>
      <dgm:t>
        <a:bodyPr/>
        <a:lstStyle/>
        <a:p>
          <a:endParaRPr lang="en-US"/>
        </a:p>
      </dgm:t>
    </dgm:pt>
    <dgm:pt modelId="{ACCFB671-1548-4AEC-A04F-E1A4E35377FB}" type="sibTrans" cxnId="{952F5853-A7D3-4922-945E-7BE934537392}">
      <dgm:prSet/>
      <dgm:spPr/>
      <dgm:t>
        <a:bodyPr/>
        <a:lstStyle/>
        <a:p>
          <a:endParaRPr lang="en-US"/>
        </a:p>
      </dgm:t>
    </dgm:pt>
    <dgm:pt modelId="{456B0DB8-E16F-451E-841D-908C519BB0A0}">
      <dgm:prSet/>
      <dgm:spPr/>
      <dgm:t>
        <a:bodyPr/>
        <a:lstStyle/>
        <a:p>
          <a:r>
            <a:rPr lang="nb-NO"/>
            <a:t>Experience from previous projects and SDP development</a:t>
          </a:r>
          <a:endParaRPr lang="en-US"/>
        </a:p>
      </dgm:t>
    </dgm:pt>
    <dgm:pt modelId="{390E9469-CF02-4439-BF59-F50EF517C48E}" type="parTrans" cxnId="{E3C116FA-9AD4-480E-9D5D-27930BE0A6C4}">
      <dgm:prSet/>
      <dgm:spPr/>
      <dgm:t>
        <a:bodyPr/>
        <a:lstStyle/>
        <a:p>
          <a:endParaRPr lang="en-US"/>
        </a:p>
      </dgm:t>
    </dgm:pt>
    <dgm:pt modelId="{647A2D54-29F5-4803-AF3B-2B4321D26B04}" type="sibTrans" cxnId="{E3C116FA-9AD4-480E-9D5D-27930BE0A6C4}">
      <dgm:prSet/>
      <dgm:spPr/>
      <dgm:t>
        <a:bodyPr/>
        <a:lstStyle/>
        <a:p>
          <a:endParaRPr lang="en-US"/>
        </a:p>
      </dgm:t>
    </dgm:pt>
    <dgm:pt modelId="{B60CC869-A9BF-4335-8279-D9E928658153}" type="pres">
      <dgm:prSet presAssocID="{D0E87B99-0352-4614-997A-FEFDC5C09161}" presName="vert0" presStyleCnt="0">
        <dgm:presLayoutVars>
          <dgm:dir/>
          <dgm:animOne val="branch"/>
          <dgm:animLvl val="lvl"/>
        </dgm:presLayoutVars>
      </dgm:prSet>
      <dgm:spPr/>
    </dgm:pt>
    <dgm:pt modelId="{2F519D3E-6009-4B64-A01C-5D6728055B75}" type="pres">
      <dgm:prSet presAssocID="{F591AC48-D055-49A3-AC4F-4A1EA7DF69D9}" presName="thickLine" presStyleLbl="alignNode1" presStyleIdx="0" presStyleCnt="4"/>
      <dgm:spPr/>
    </dgm:pt>
    <dgm:pt modelId="{6CAA7748-4E56-4058-88F2-AA87D3958FB6}" type="pres">
      <dgm:prSet presAssocID="{F591AC48-D055-49A3-AC4F-4A1EA7DF69D9}" presName="horz1" presStyleCnt="0"/>
      <dgm:spPr/>
    </dgm:pt>
    <dgm:pt modelId="{C3FB30B5-E4C3-405A-8F95-60DECAACFCEA}" type="pres">
      <dgm:prSet presAssocID="{F591AC48-D055-49A3-AC4F-4A1EA7DF69D9}" presName="tx1" presStyleLbl="revTx" presStyleIdx="0" presStyleCnt="4"/>
      <dgm:spPr/>
    </dgm:pt>
    <dgm:pt modelId="{E1C5B8B7-6168-42EA-A188-B0F0AF384A7D}" type="pres">
      <dgm:prSet presAssocID="{F591AC48-D055-49A3-AC4F-4A1EA7DF69D9}" presName="vert1" presStyleCnt="0"/>
      <dgm:spPr/>
    </dgm:pt>
    <dgm:pt modelId="{14792A7A-3EB2-4DBD-A14F-4303CC7D5A50}" type="pres">
      <dgm:prSet presAssocID="{5F2C1832-6BDF-4D30-87E9-0B7723957E89}" presName="thickLine" presStyleLbl="alignNode1" presStyleIdx="1" presStyleCnt="4"/>
      <dgm:spPr/>
    </dgm:pt>
    <dgm:pt modelId="{250EA055-6749-4847-B489-007F335ADEC5}" type="pres">
      <dgm:prSet presAssocID="{5F2C1832-6BDF-4D30-87E9-0B7723957E89}" presName="horz1" presStyleCnt="0"/>
      <dgm:spPr/>
    </dgm:pt>
    <dgm:pt modelId="{0D109926-913C-4FAE-B904-5B2EEE2F32B7}" type="pres">
      <dgm:prSet presAssocID="{5F2C1832-6BDF-4D30-87E9-0B7723957E89}" presName="tx1" presStyleLbl="revTx" presStyleIdx="1" presStyleCnt="4"/>
      <dgm:spPr/>
    </dgm:pt>
    <dgm:pt modelId="{9BBB603B-72D8-4789-BF1A-8C94B1C5925E}" type="pres">
      <dgm:prSet presAssocID="{5F2C1832-6BDF-4D30-87E9-0B7723957E89}" presName="vert1" presStyleCnt="0"/>
      <dgm:spPr/>
    </dgm:pt>
    <dgm:pt modelId="{3D2CC555-D7A7-4958-9B61-E187691C3D9D}" type="pres">
      <dgm:prSet presAssocID="{60486015-8004-4B66-90E2-85FBEE77DBAB}" presName="thickLine" presStyleLbl="alignNode1" presStyleIdx="2" presStyleCnt="4"/>
      <dgm:spPr/>
    </dgm:pt>
    <dgm:pt modelId="{F45CCF8D-E93C-4EEF-AD3A-A3F3125C9F22}" type="pres">
      <dgm:prSet presAssocID="{60486015-8004-4B66-90E2-85FBEE77DBAB}" presName="horz1" presStyleCnt="0"/>
      <dgm:spPr/>
    </dgm:pt>
    <dgm:pt modelId="{87C91BAF-2811-4295-AD64-0B85BFE5EB8A}" type="pres">
      <dgm:prSet presAssocID="{60486015-8004-4B66-90E2-85FBEE77DBAB}" presName="tx1" presStyleLbl="revTx" presStyleIdx="2" presStyleCnt="4"/>
      <dgm:spPr/>
    </dgm:pt>
    <dgm:pt modelId="{81291B9B-7E30-4DB5-B568-C8079EE5DB2F}" type="pres">
      <dgm:prSet presAssocID="{60486015-8004-4B66-90E2-85FBEE77DBAB}" presName="vert1" presStyleCnt="0"/>
      <dgm:spPr/>
    </dgm:pt>
    <dgm:pt modelId="{00F7710A-8E06-4AB4-8B84-8631A40F26A1}" type="pres">
      <dgm:prSet presAssocID="{456B0DB8-E16F-451E-841D-908C519BB0A0}" presName="thickLine" presStyleLbl="alignNode1" presStyleIdx="3" presStyleCnt="4"/>
      <dgm:spPr/>
    </dgm:pt>
    <dgm:pt modelId="{661CDC56-E16E-40ED-8138-F1C205170167}" type="pres">
      <dgm:prSet presAssocID="{456B0DB8-E16F-451E-841D-908C519BB0A0}" presName="horz1" presStyleCnt="0"/>
      <dgm:spPr/>
    </dgm:pt>
    <dgm:pt modelId="{8D2A66A7-44A7-40C4-9124-760A7E2117E8}" type="pres">
      <dgm:prSet presAssocID="{456B0DB8-E16F-451E-841D-908C519BB0A0}" presName="tx1" presStyleLbl="revTx" presStyleIdx="3" presStyleCnt="4"/>
      <dgm:spPr/>
    </dgm:pt>
    <dgm:pt modelId="{1B82C554-C8FD-489E-BAB5-1437B52AA6CA}" type="pres">
      <dgm:prSet presAssocID="{456B0DB8-E16F-451E-841D-908C519BB0A0}" presName="vert1" presStyleCnt="0"/>
      <dgm:spPr/>
    </dgm:pt>
  </dgm:ptLst>
  <dgm:cxnLst>
    <dgm:cxn modelId="{8E558267-B55B-4B77-9DC5-1DBCB07DDC18}" srcId="{D0E87B99-0352-4614-997A-FEFDC5C09161}" destId="{5F2C1832-6BDF-4D30-87E9-0B7723957E89}" srcOrd="1" destOrd="0" parTransId="{20B2916C-37DF-4AB8-A4D4-0A86DD17C258}" sibTransId="{F906B62D-3606-472F-8AA3-2AC16FE5C728}"/>
    <dgm:cxn modelId="{952F5853-A7D3-4922-945E-7BE934537392}" srcId="{D0E87B99-0352-4614-997A-FEFDC5C09161}" destId="{60486015-8004-4B66-90E2-85FBEE77DBAB}" srcOrd="2" destOrd="0" parTransId="{9135B853-EEF7-4CC3-A2BB-1F4636559405}" sibTransId="{ACCFB671-1548-4AEC-A04F-E1A4E35377FB}"/>
    <dgm:cxn modelId="{79CAD475-8FEF-4778-B00A-24A2B5833E27}" type="presOf" srcId="{5F2C1832-6BDF-4D30-87E9-0B7723957E89}" destId="{0D109926-913C-4FAE-B904-5B2EEE2F32B7}" srcOrd="0" destOrd="0" presId="urn:microsoft.com/office/officeart/2008/layout/LinedList"/>
    <dgm:cxn modelId="{76D2D27C-138C-430A-9AAD-3099354CEA26}" type="presOf" srcId="{F591AC48-D055-49A3-AC4F-4A1EA7DF69D9}" destId="{C3FB30B5-E4C3-405A-8F95-60DECAACFCEA}" srcOrd="0" destOrd="0" presId="urn:microsoft.com/office/officeart/2008/layout/LinedList"/>
    <dgm:cxn modelId="{FF2B90AE-F900-4BC0-B7C0-AA485293008E}" type="presOf" srcId="{D0E87B99-0352-4614-997A-FEFDC5C09161}" destId="{B60CC869-A9BF-4335-8279-D9E928658153}" srcOrd="0" destOrd="0" presId="urn:microsoft.com/office/officeart/2008/layout/LinedList"/>
    <dgm:cxn modelId="{D2DEC3C2-D2D5-4C73-AA03-C27771ADD200}" type="presOf" srcId="{456B0DB8-E16F-451E-841D-908C519BB0A0}" destId="{8D2A66A7-44A7-40C4-9124-760A7E2117E8}" srcOrd="0" destOrd="0" presId="urn:microsoft.com/office/officeart/2008/layout/LinedList"/>
    <dgm:cxn modelId="{998F41EB-AE38-4F67-A388-BE38ADCD8F7A}" srcId="{D0E87B99-0352-4614-997A-FEFDC5C09161}" destId="{F591AC48-D055-49A3-AC4F-4A1EA7DF69D9}" srcOrd="0" destOrd="0" parTransId="{6F4F6DB8-A774-4E8A-A632-B59D56EF083C}" sibTransId="{DE5085B4-1084-4C34-8171-4EFFBFC7B0BA}"/>
    <dgm:cxn modelId="{E3C116FA-9AD4-480E-9D5D-27930BE0A6C4}" srcId="{D0E87B99-0352-4614-997A-FEFDC5C09161}" destId="{456B0DB8-E16F-451E-841D-908C519BB0A0}" srcOrd="3" destOrd="0" parTransId="{390E9469-CF02-4439-BF59-F50EF517C48E}" sibTransId="{647A2D54-29F5-4803-AF3B-2B4321D26B04}"/>
    <dgm:cxn modelId="{C43F75FE-1054-4C68-BD6D-50ABE8DB6B0B}" type="presOf" srcId="{60486015-8004-4B66-90E2-85FBEE77DBAB}" destId="{87C91BAF-2811-4295-AD64-0B85BFE5EB8A}" srcOrd="0" destOrd="0" presId="urn:microsoft.com/office/officeart/2008/layout/LinedList"/>
    <dgm:cxn modelId="{2722B892-BC84-4CDE-AD13-FD858CC0EB7F}" type="presParOf" srcId="{B60CC869-A9BF-4335-8279-D9E928658153}" destId="{2F519D3E-6009-4B64-A01C-5D6728055B75}" srcOrd="0" destOrd="0" presId="urn:microsoft.com/office/officeart/2008/layout/LinedList"/>
    <dgm:cxn modelId="{56B5905E-5AF7-42E2-9327-092E92B96E49}" type="presParOf" srcId="{B60CC869-A9BF-4335-8279-D9E928658153}" destId="{6CAA7748-4E56-4058-88F2-AA87D3958FB6}" srcOrd="1" destOrd="0" presId="urn:microsoft.com/office/officeart/2008/layout/LinedList"/>
    <dgm:cxn modelId="{AD3E6F7D-53B0-4D99-BC8E-630CB47930DC}" type="presParOf" srcId="{6CAA7748-4E56-4058-88F2-AA87D3958FB6}" destId="{C3FB30B5-E4C3-405A-8F95-60DECAACFCEA}" srcOrd="0" destOrd="0" presId="urn:microsoft.com/office/officeart/2008/layout/LinedList"/>
    <dgm:cxn modelId="{65888301-547C-452D-BCAB-E7EF60A206C8}" type="presParOf" srcId="{6CAA7748-4E56-4058-88F2-AA87D3958FB6}" destId="{E1C5B8B7-6168-42EA-A188-B0F0AF384A7D}" srcOrd="1" destOrd="0" presId="urn:microsoft.com/office/officeart/2008/layout/LinedList"/>
    <dgm:cxn modelId="{A1626DEF-3EB2-4FA3-8960-69F2B51CB290}" type="presParOf" srcId="{B60CC869-A9BF-4335-8279-D9E928658153}" destId="{14792A7A-3EB2-4DBD-A14F-4303CC7D5A50}" srcOrd="2" destOrd="0" presId="urn:microsoft.com/office/officeart/2008/layout/LinedList"/>
    <dgm:cxn modelId="{66250B5F-1319-4959-9C48-5D1AB3D3F8B0}" type="presParOf" srcId="{B60CC869-A9BF-4335-8279-D9E928658153}" destId="{250EA055-6749-4847-B489-007F335ADEC5}" srcOrd="3" destOrd="0" presId="urn:microsoft.com/office/officeart/2008/layout/LinedList"/>
    <dgm:cxn modelId="{5F7DF284-37F8-40E9-A11B-A99A0AA91A43}" type="presParOf" srcId="{250EA055-6749-4847-B489-007F335ADEC5}" destId="{0D109926-913C-4FAE-B904-5B2EEE2F32B7}" srcOrd="0" destOrd="0" presId="urn:microsoft.com/office/officeart/2008/layout/LinedList"/>
    <dgm:cxn modelId="{5232B13E-D9B2-45F4-AD31-57C69785B892}" type="presParOf" srcId="{250EA055-6749-4847-B489-007F335ADEC5}" destId="{9BBB603B-72D8-4789-BF1A-8C94B1C5925E}" srcOrd="1" destOrd="0" presId="urn:microsoft.com/office/officeart/2008/layout/LinedList"/>
    <dgm:cxn modelId="{F4E4B027-FB97-4CB8-9EB7-61645AF92EFF}" type="presParOf" srcId="{B60CC869-A9BF-4335-8279-D9E928658153}" destId="{3D2CC555-D7A7-4958-9B61-E187691C3D9D}" srcOrd="4" destOrd="0" presId="urn:microsoft.com/office/officeart/2008/layout/LinedList"/>
    <dgm:cxn modelId="{C9A3489A-45A4-4226-A802-18034523E435}" type="presParOf" srcId="{B60CC869-A9BF-4335-8279-D9E928658153}" destId="{F45CCF8D-E93C-4EEF-AD3A-A3F3125C9F22}" srcOrd="5" destOrd="0" presId="urn:microsoft.com/office/officeart/2008/layout/LinedList"/>
    <dgm:cxn modelId="{763EA6C7-40D5-4C4E-9C34-7431F1C909BD}" type="presParOf" srcId="{F45CCF8D-E93C-4EEF-AD3A-A3F3125C9F22}" destId="{87C91BAF-2811-4295-AD64-0B85BFE5EB8A}" srcOrd="0" destOrd="0" presId="urn:microsoft.com/office/officeart/2008/layout/LinedList"/>
    <dgm:cxn modelId="{8C70A016-3DA2-4282-9FA5-B21ED91908F3}" type="presParOf" srcId="{F45CCF8D-E93C-4EEF-AD3A-A3F3125C9F22}" destId="{81291B9B-7E30-4DB5-B568-C8079EE5DB2F}" srcOrd="1" destOrd="0" presId="urn:microsoft.com/office/officeart/2008/layout/LinedList"/>
    <dgm:cxn modelId="{666BA488-A4CB-483E-AC68-8CC0E8868D7D}" type="presParOf" srcId="{B60CC869-A9BF-4335-8279-D9E928658153}" destId="{00F7710A-8E06-4AB4-8B84-8631A40F26A1}" srcOrd="6" destOrd="0" presId="urn:microsoft.com/office/officeart/2008/layout/LinedList"/>
    <dgm:cxn modelId="{D5F4E173-4D92-4C17-82AB-30A8B68513C5}" type="presParOf" srcId="{B60CC869-A9BF-4335-8279-D9E928658153}" destId="{661CDC56-E16E-40ED-8138-F1C205170167}" srcOrd="7" destOrd="0" presId="urn:microsoft.com/office/officeart/2008/layout/LinedList"/>
    <dgm:cxn modelId="{3D458EE6-9612-42FB-A499-7A8B6AC3C849}" type="presParOf" srcId="{661CDC56-E16E-40ED-8138-F1C205170167}" destId="{8D2A66A7-44A7-40C4-9124-760A7E2117E8}" srcOrd="0" destOrd="0" presId="urn:microsoft.com/office/officeart/2008/layout/LinedList"/>
    <dgm:cxn modelId="{6DF5473B-623B-4161-99E0-2711D2705396}" type="presParOf" srcId="{661CDC56-E16E-40ED-8138-F1C205170167}" destId="{1B82C554-C8FD-489E-BAB5-1437B52AA6C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A32012-EB4F-4EF4-B60C-B987262C3BE7}">
      <dsp:nvSpPr>
        <dsp:cNvPr id="0" name=""/>
        <dsp:cNvSpPr/>
      </dsp:nvSpPr>
      <dsp:spPr>
        <a:xfrm>
          <a:off x="1747800" y="367297"/>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2E88FC1-6CBF-4A41-86C7-5485219C3111}">
      <dsp:nvSpPr>
        <dsp:cNvPr id="0" name=""/>
        <dsp:cNvSpPr/>
      </dsp:nvSpPr>
      <dsp:spPr>
        <a:xfrm>
          <a:off x="559800" y="2781439"/>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00150">
            <a:lnSpc>
              <a:spcPct val="90000"/>
            </a:lnSpc>
            <a:spcBef>
              <a:spcPct val="0"/>
            </a:spcBef>
            <a:spcAft>
              <a:spcPct val="35000"/>
            </a:spcAft>
            <a:buNone/>
          </a:pPr>
          <a:r>
            <a:rPr lang="nb-NO" sz="2700" kern="1200"/>
            <a:t>Deliveries according to plan – first delievery mid-2025</a:t>
          </a:r>
          <a:endParaRPr lang="en-US" sz="2700" kern="1200"/>
        </a:p>
      </dsp:txBody>
      <dsp:txXfrm>
        <a:off x="559800" y="2781439"/>
        <a:ext cx="4320000" cy="720000"/>
      </dsp:txXfrm>
    </dsp:sp>
    <dsp:sp modelId="{9E1EC66A-DE24-4DF6-9897-7BBA918FAD2E}">
      <dsp:nvSpPr>
        <dsp:cNvPr id="0" name=""/>
        <dsp:cNvSpPr/>
      </dsp:nvSpPr>
      <dsp:spPr>
        <a:xfrm>
          <a:off x="6823800" y="367297"/>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8ACC7F0-7E36-4B8F-B179-491A5A53F441}">
      <dsp:nvSpPr>
        <dsp:cNvPr id="0" name=""/>
        <dsp:cNvSpPr/>
      </dsp:nvSpPr>
      <dsp:spPr>
        <a:xfrm>
          <a:off x="5635800" y="2781439"/>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00150">
            <a:lnSpc>
              <a:spcPct val="90000"/>
            </a:lnSpc>
            <a:spcBef>
              <a:spcPct val="0"/>
            </a:spcBef>
            <a:spcAft>
              <a:spcPct val="35000"/>
            </a:spcAft>
            <a:buNone/>
          </a:pPr>
          <a:r>
            <a:rPr lang="nb-NO" sz="2700" kern="1200"/>
            <a:t>Ensure a smooth approval process</a:t>
          </a:r>
          <a:endParaRPr lang="en-US" sz="2700" kern="1200"/>
        </a:p>
      </dsp:txBody>
      <dsp:txXfrm>
        <a:off x="5635800" y="2781439"/>
        <a:ext cx="432000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519D3E-6009-4B64-A01C-5D6728055B75}">
      <dsp:nvSpPr>
        <dsp:cNvPr id="0" name=""/>
        <dsp:cNvSpPr/>
      </dsp:nvSpPr>
      <dsp:spPr>
        <a:xfrm>
          <a:off x="0" y="0"/>
          <a:ext cx="6172199"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FB30B5-E4C3-405A-8F95-60DECAACFCEA}">
      <dsp:nvSpPr>
        <dsp:cNvPr id="0" name=""/>
        <dsp:cNvSpPr/>
      </dsp:nvSpPr>
      <dsp:spPr>
        <a:xfrm>
          <a:off x="0" y="0"/>
          <a:ext cx="6172199" cy="121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nb-NO" sz="2500" kern="1200"/>
            <a:t>Reduce the risks of overlapping/duplications and to see the links between the content of the projects</a:t>
          </a:r>
          <a:endParaRPr lang="en-US" sz="2500" kern="1200"/>
        </a:p>
      </dsp:txBody>
      <dsp:txXfrm>
        <a:off x="0" y="0"/>
        <a:ext cx="6172199" cy="1218406"/>
      </dsp:txXfrm>
    </dsp:sp>
    <dsp:sp modelId="{14792A7A-3EB2-4DBD-A14F-4303CC7D5A50}">
      <dsp:nvSpPr>
        <dsp:cNvPr id="0" name=""/>
        <dsp:cNvSpPr/>
      </dsp:nvSpPr>
      <dsp:spPr>
        <a:xfrm>
          <a:off x="0" y="1218406"/>
          <a:ext cx="6172199"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109926-913C-4FAE-B904-5B2EEE2F32B7}">
      <dsp:nvSpPr>
        <dsp:cNvPr id="0" name=""/>
        <dsp:cNvSpPr/>
      </dsp:nvSpPr>
      <dsp:spPr>
        <a:xfrm>
          <a:off x="0" y="1218406"/>
          <a:ext cx="6172199" cy="121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nb-NO" sz="2500" kern="1200"/>
            <a:t>Planning is half the battle</a:t>
          </a:r>
          <a:endParaRPr lang="en-US" sz="2500" kern="1200"/>
        </a:p>
      </dsp:txBody>
      <dsp:txXfrm>
        <a:off x="0" y="1218406"/>
        <a:ext cx="6172199" cy="1218406"/>
      </dsp:txXfrm>
    </dsp:sp>
    <dsp:sp modelId="{3D2CC555-D7A7-4958-9B61-E187691C3D9D}">
      <dsp:nvSpPr>
        <dsp:cNvPr id="0" name=""/>
        <dsp:cNvSpPr/>
      </dsp:nvSpPr>
      <dsp:spPr>
        <a:xfrm>
          <a:off x="0" y="2436812"/>
          <a:ext cx="6172199"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C91BAF-2811-4295-AD64-0B85BFE5EB8A}">
      <dsp:nvSpPr>
        <dsp:cNvPr id="0" name=""/>
        <dsp:cNvSpPr/>
      </dsp:nvSpPr>
      <dsp:spPr>
        <a:xfrm>
          <a:off x="0" y="2436812"/>
          <a:ext cx="6172199" cy="121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nb-NO" sz="2500" kern="1200"/>
            <a:t>One size does not fit all</a:t>
          </a:r>
          <a:endParaRPr lang="en-US" sz="2500" kern="1200"/>
        </a:p>
      </dsp:txBody>
      <dsp:txXfrm>
        <a:off x="0" y="2436812"/>
        <a:ext cx="6172199" cy="1218406"/>
      </dsp:txXfrm>
    </dsp:sp>
    <dsp:sp modelId="{00F7710A-8E06-4AB4-8B84-8631A40F26A1}">
      <dsp:nvSpPr>
        <dsp:cNvPr id="0" name=""/>
        <dsp:cNvSpPr/>
      </dsp:nvSpPr>
      <dsp:spPr>
        <a:xfrm>
          <a:off x="0" y="3655218"/>
          <a:ext cx="6172199"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2A66A7-44A7-40C4-9124-760A7E2117E8}">
      <dsp:nvSpPr>
        <dsp:cNvPr id="0" name=""/>
        <dsp:cNvSpPr/>
      </dsp:nvSpPr>
      <dsp:spPr>
        <a:xfrm>
          <a:off x="0" y="3655218"/>
          <a:ext cx="6172199" cy="121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nb-NO" sz="2500" kern="1200"/>
            <a:t>Experience from previous projects and SDP development</a:t>
          </a:r>
          <a:endParaRPr lang="en-US" sz="2500" kern="1200"/>
        </a:p>
      </dsp:txBody>
      <dsp:txXfrm>
        <a:off x="0" y="3655218"/>
        <a:ext cx="6172199" cy="1218406"/>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FCC229-C4FC-5940-8032-C70D073A2212}" type="datetimeFigureOut">
              <a:rPr lang="nb-NO" smtClean="0"/>
              <a:t>27.01.2025</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2DF6A0-2381-1240-B9D2-0A703B8E39D4}" type="slidenum">
              <a:rPr lang="nb-NO" smtClean="0"/>
              <a:t>‹#›</a:t>
            </a:fld>
            <a:endParaRPr lang="nb-NO"/>
          </a:p>
        </p:txBody>
      </p:sp>
    </p:spTree>
    <p:extLst>
      <p:ext uri="{BB962C8B-B14F-4D97-AF65-F5344CB8AC3E}">
        <p14:creationId xmlns:p14="http://schemas.microsoft.com/office/powerpoint/2010/main" val="2053264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err="1"/>
              <a:t>Some</a:t>
            </a:r>
            <a:r>
              <a:rPr lang="nb-NO" dirty="0"/>
              <a:t> </a:t>
            </a:r>
            <a:r>
              <a:rPr lang="nb-NO" dirty="0" err="1"/>
              <a:t>of</a:t>
            </a:r>
            <a:r>
              <a:rPr lang="nb-NO" dirty="0"/>
              <a:t> </a:t>
            </a:r>
            <a:r>
              <a:rPr lang="nb-NO" dirty="0" err="1"/>
              <a:t>the</a:t>
            </a:r>
            <a:r>
              <a:rPr lang="nb-NO" dirty="0"/>
              <a:t> </a:t>
            </a:r>
            <a:r>
              <a:rPr lang="nb-NO" dirty="0" err="1"/>
              <a:t>projects</a:t>
            </a:r>
            <a:r>
              <a:rPr lang="nb-NO" dirty="0"/>
              <a:t> </a:t>
            </a:r>
            <a:r>
              <a:rPr lang="nb-NO" dirty="0" err="1"/>
              <a:t>might</a:t>
            </a:r>
            <a:r>
              <a:rPr lang="nb-NO" dirty="0"/>
              <a:t> </a:t>
            </a:r>
            <a:r>
              <a:rPr lang="nb-NO" dirty="0" err="1"/>
              <a:t>even</a:t>
            </a:r>
            <a:r>
              <a:rPr lang="nb-NO" dirty="0"/>
              <a:t> be stages </a:t>
            </a:r>
            <a:r>
              <a:rPr lang="nb-NO" dirty="0" err="1"/>
              <a:t>where</a:t>
            </a:r>
            <a:r>
              <a:rPr lang="nb-NO" dirty="0"/>
              <a:t> </a:t>
            </a:r>
            <a:r>
              <a:rPr lang="nb-NO" dirty="0" err="1"/>
              <a:t>you</a:t>
            </a:r>
            <a:r>
              <a:rPr lang="nb-NO" dirty="0"/>
              <a:t> start </a:t>
            </a:r>
            <a:r>
              <a:rPr lang="nb-NO" dirty="0" err="1"/>
              <a:t>with</a:t>
            </a:r>
            <a:r>
              <a:rPr lang="nb-NO" dirty="0"/>
              <a:t> 1 or a </a:t>
            </a:r>
            <a:r>
              <a:rPr lang="nb-NO" dirty="0" err="1"/>
              <a:t>few</a:t>
            </a:r>
            <a:r>
              <a:rPr lang="nb-NO" dirty="0"/>
              <a:t> </a:t>
            </a:r>
            <a:r>
              <a:rPr lang="nb-NO" dirty="0" err="1"/>
              <a:t>consepts</a:t>
            </a:r>
            <a:r>
              <a:rPr lang="nb-NO" dirty="0"/>
              <a:t> and </a:t>
            </a:r>
            <a:r>
              <a:rPr lang="nb-NO" dirty="0" err="1"/>
              <a:t>develop</a:t>
            </a:r>
            <a:r>
              <a:rPr lang="nb-NO" dirty="0"/>
              <a:t> a </a:t>
            </a:r>
            <a:r>
              <a:rPr lang="nb-NO" dirty="0" err="1"/>
              <a:t>working</a:t>
            </a:r>
            <a:r>
              <a:rPr lang="nb-NO" dirty="0"/>
              <a:t> </a:t>
            </a:r>
            <a:r>
              <a:rPr lang="nb-NO" dirty="0" err="1"/>
              <a:t>method</a:t>
            </a:r>
            <a:r>
              <a:rPr lang="nb-NO" dirty="0"/>
              <a:t>. Or </a:t>
            </a:r>
            <a:r>
              <a:rPr lang="nb-NO" dirty="0" err="1"/>
              <a:t>identify</a:t>
            </a:r>
            <a:r>
              <a:rPr lang="nb-NO" dirty="0"/>
              <a:t> </a:t>
            </a:r>
            <a:r>
              <a:rPr lang="nb-NO" dirty="0" err="1"/>
              <a:t>the</a:t>
            </a:r>
            <a:r>
              <a:rPr lang="nb-NO" dirty="0"/>
              <a:t> 20 most </a:t>
            </a:r>
            <a:r>
              <a:rPr lang="nb-NO" dirty="0" err="1"/>
              <a:t>important</a:t>
            </a:r>
            <a:r>
              <a:rPr lang="nb-NO" dirty="0"/>
              <a:t> </a:t>
            </a:r>
            <a:r>
              <a:rPr lang="nb-NO" dirty="0" err="1"/>
              <a:t>concept</a:t>
            </a:r>
            <a:r>
              <a:rPr lang="nb-NO" dirty="0"/>
              <a:t> and </a:t>
            </a:r>
            <a:r>
              <a:rPr lang="nb-NO" dirty="0" err="1"/>
              <a:t>come</a:t>
            </a:r>
            <a:r>
              <a:rPr lang="nb-NO" dirty="0"/>
              <a:t> back </a:t>
            </a:r>
            <a:r>
              <a:rPr lang="nb-NO" dirty="0" err="1"/>
              <a:t>with</a:t>
            </a:r>
            <a:r>
              <a:rPr lang="nb-NO" dirty="0"/>
              <a:t> more at a later stage.</a:t>
            </a:r>
          </a:p>
        </p:txBody>
      </p:sp>
      <p:sp>
        <p:nvSpPr>
          <p:cNvPr id="4" name="Plassholder for lysbildenummer 3"/>
          <p:cNvSpPr>
            <a:spLocks noGrp="1"/>
          </p:cNvSpPr>
          <p:nvPr>
            <p:ph type="sldNum" sz="quarter" idx="5"/>
          </p:nvPr>
        </p:nvSpPr>
        <p:spPr/>
        <p:txBody>
          <a:bodyPr/>
          <a:lstStyle/>
          <a:p>
            <a:fld id="{372DF6A0-2381-1240-B9D2-0A703B8E39D4}" type="slidenum">
              <a:rPr lang="nb-NO" smtClean="0"/>
              <a:t>3</a:t>
            </a:fld>
            <a:endParaRPr lang="nb-NO"/>
          </a:p>
        </p:txBody>
      </p:sp>
    </p:spTree>
    <p:extLst>
      <p:ext uri="{BB962C8B-B14F-4D97-AF65-F5344CB8AC3E}">
        <p14:creationId xmlns:p14="http://schemas.microsoft.com/office/powerpoint/2010/main" val="869061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372DF6A0-2381-1240-B9D2-0A703B8E39D4}" type="slidenum">
              <a:rPr lang="nb-NO" smtClean="0"/>
              <a:t>6</a:t>
            </a:fld>
            <a:endParaRPr lang="nb-NO"/>
          </a:p>
        </p:txBody>
      </p:sp>
    </p:spTree>
    <p:extLst>
      <p:ext uri="{BB962C8B-B14F-4D97-AF65-F5344CB8AC3E}">
        <p14:creationId xmlns:p14="http://schemas.microsoft.com/office/powerpoint/2010/main" val="11522800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bg>
      <p:bgPr>
        <a:solidFill>
          <a:schemeClr val="accent5"/>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8372CDB-8878-C149-8E51-AF12DB635B1E}"/>
              </a:ext>
            </a:extLst>
          </p:cNvPr>
          <p:cNvSpPr>
            <a:spLocks noGrp="1"/>
          </p:cNvSpPr>
          <p:nvPr>
            <p:ph type="ctrTitle"/>
          </p:nvPr>
        </p:nvSpPr>
        <p:spPr>
          <a:xfrm>
            <a:off x="1524000" y="1122363"/>
            <a:ext cx="9144000" cy="2387600"/>
          </a:xfrm>
          <a:noFill/>
        </p:spPr>
        <p:txBody>
          <a:bodyPr anchor="b">
            <a:normAutofit/>
          </a:bodyPr>
          <a:lstStyle>
            <a:lvl1pPr algn="ctr">
              <a:defRPr sz="5400">
                <a:solidFill>
                  <a:schemeClr val="accent2"/>
                </a:solidFill>
              </a:defRPr>
            </a:lvl1pPr>
          </a:lstStyle>
          <a:p>
            <a:r>
              <a:rPr lang="nb-NO"/>
              <a:t>Klikk for å redigere tittelstil</a:t>
            </a:r>
            <a:endParaRPr lang="nb-NO" dirty="0"/>
          </a:p>
        </p:txBody>
      </p:sp>
      <p:sp>
        <p:nvSpPr>
          <p:cNvPr id="3" name="Undertittel 2">
            <a:extLst>
              <a:ext uri="{FF2B5EF4-FFF2-40B4-BE49-F238E27FC236}">
                <a16:creationId xmlns:a16="http://schemas.microsoft.com/office/drawing/2014/main" id="{39CEDBC7-DA95-6D46-863E-FA2B711D73D9}"/>
              </a:ext>
            </a:extLst>
          </p:cNvPr>
          <p:cNvSpPr>
            <a:spLocks noGrp="1"/>
          </p:cNvSpPr>
          <p:nvPr>
            <p:ph type="subTitle" idx="1"/>
          </p:nvPr>
        </p:nvSpPr>
        <p:spPr>
          <a:xfrm>
            <a:off x="1524000" y="3602038"/>
            <a:ext cx="9144000" cy="1655762"/>
          </a:xfrm>
        </p:spPr>
        <p:txBody>
          <a:bodyPr/>
          <a:lstStyle>
            <a:lvl1pPr marL="0" indent="0" algn="ctr">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pic>
        <p:nvPicPr>
          <p:cNvPr id="8" name="Grafikk 7">
            <a:extLst>
              <a:ext uri="{FF2B5EF4-FFF2-40B4-BE49-F238E27FC236}">
                <a16:creationId xmlns:a16="http://schemas.microsoft.com/office/drawing/2014/main" id="{8311308F-D730-094B-A970-B90C2AA66D5E}"/>
              </a:ext>
            </a:extLst>
          </p:cNvPr>
          <p:cNvPicPr>
            <a:picLocks noChangeAspect="1"/>
          </p:cNvPicPr>
          <p:nvPr userDrawn="1"/>
        </p:nvPicPr>
        <p:blipFill>
          <a:blip r:embed="rId2"/>
          <a:srcRect/>
          <a:stretch/>
        </p:blipFill>
        <p:spPr>
          <a:xfrm>
            <a:off x="434081" y="339216"/>
            <a:ext cx="2179837" cy="569856"/>
          </a:xfrm>
          <a:prstGeom prst="rect">
            <a:avLst/>
          </a:prstGeom>
        </p:spPr>
      </p:pic>
    </p:spTree>
    <p:extLst>
      <p:ext uri="{BB962C8B-B14F-4D97-AF65-F5344CB8AC3E}">
        <p14:creationId xmlns:p14="http://schemas.microsoft.com/office/powerpoint/2010/main" val="4167241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2_Deloverskrift">
    <p:bg>
      <p:bgPr>
        <a:solidFill>
          <a:schemeClr val="bg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109CADB-B4A9-DE45-A392-32ACF4D3B614}"/>
              </a:ext>
            </a:extLst>
          </p:cNvPr>
          <p:cNvSpPr>
            <a:spLocks noGrp="1"/>
          </p:cNvSpPr>
          <p:nvPr>
            <p:ph type="title"/>
          </p:nvPr>
        </p:nvSpPr>
        <p:spPr>
          <a:xfrm>
            <a:off x="831850" y="490538"/>
            <a:ext cx="10515600" cy="2852737"/>
          </a:xfrm>
        </p:spPr>
        <p:txBody>
          <a:bodyPr anchor="b" anchorCtr="1">
            <a:normAutofit/>
          </a:bodyPr>
          <a:lstStyle>
            <a:lvl1pPr>
              <a:defRPr sz="4400">
                <a:solidFill>
                  <a:schemeClr val="accent3"/>
                </a:solidFill>
              </a:defRPr>
            </a:lvl1pPr>
          </a:lstStyle>
          <a:p>
            <a:r>
              <a:rPr lang="nb-NO"/>
              <a:t>Klikk for å redigere tittelstil</a:t>
            </a:r>
            <a:endParaRPr lang="nb-NO" dirty="0"/>
          </a:p>
        </p:txBody>
      </p:sp>
      <p:sp>
        <p:nvSpPr>
          <p:cNvPr id="3" name="Plassholder for tekst 2">
            <a:extLst>
              <a:ext uri="{FF2B5EF4-FFF2-40B4-BE49-F238E27FC236}">
                <a16:creationId xmlns:a16="http://schemas.microsoft.com/office/drawing/2014/main" id="{C8DC96A7-390D-1949-8874-A6883986DB64}"/>
              </a:ext>
            </a:extLst>
          </p:cNvPr>
          <p:cNvSpPr>
            <a:spLocks noGrp="1"/>
          </p:cNvSpPr>
          <p:nvPr>
            <p:ph type="body" idx="1"/>
          </p:nvPr>
        </p:nvSpPr>
        <p:spPr>
          <a:xfrm>
            <a:off x="831850" y="3343275"/>
            <a:ext cx="10515600" cy="2746375"/>
          </a:xfrm>
        </p:spPr>
        <p:txBody>
          <a:bodyPr/>
          <a:lstStyle>
            <a:lvl1pPr marL="0" indent="0">
              <a:buNone/>
              <a:defRPr sz="2400">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pic>
        <p:nvPicPr>
          <p:cNvPr id="7" name="Bilde 6">
            <a:extLst>
              <a:ext uri="{FF2B5EF4-FFF2-40B4-BE49-F238E27FC236}">
                <a16:creationId xmlns:a16="http://schemas.microsoft.com/office/drawing/2014/main" id="{404E1314-F4EC-5A44-B1B2-024F23F9C6CC}"/>
              </a:ext>
            </a:extLst>
          </p:cNvPr>
          <p:cNvPicPr>
            <a:picLocks noChangeAspect="1"/>
          </p:cNvPicPr>
          <p:nvPr userDrawn="1"/>
        </p:nvPicPr>
        <p:blipFill>
          <a:blip r:embed="rId2"/>
          <a:stretch>
            <a:fillRect/>
          </a:stretch>
        </p:blipFill>
        <p:spPr>
          <a:xfrm>
            <a:off x="314629" y="6229461"/>
            <a:ext cx="336724" cy="391513"/>
          </a:xfrm>
          <a:prstGeom prst="rect">
            <a:avLst/>
          </a:prstGeom>
        </p:spPr>
      </p:pic>
    </p:spTree>
    <p:extLst>
      <p:ext uri="{BB962C8B-B14F-4D97-AF65-F5344CB8AC3E}">
        <p14:creationId xmlns:p14="http://schemas.microsoft.com/office/powerpoint/2010/main" val="820063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o innholdsdeler">
    <p:bg>
      <p:bgPr>
        <a:solidFill>
          <a:schemeClr val="accent5"/>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4533E8A-85A1-B845-8045-2B97C8B70425}"/>
              </a:ext>
            </a:extLst>
          </p:cNvPr>
          <p:cNvSpPr>
            <a:spLocks noGrp="1"/>
          </p:cNvSpPr>
          <p:nvPr>
            <p:ph type="title"/>
          </p:nvPr>
        </p:nvSpPr>
        <p:spPr>
          <a:xfrm>
            <a:off x="838200" y="834396"/>
            <a:ext cx="10515600" cy="1325563"/>
          </a:xfrm>
        </p:spPr>
        <p:txBody>
          <a:bodyPr anchor="ctr" anchorCtr="1"/>
          <a:lstStyle>
            <a:lvl1pPr>
              <a:defRPr>
                <a:solidFill>
                  <a:schemeClr val="accent2"/>
                </a:solidFill>
              </a:defRPr>
            </a:lvl1pPr>
          </a:lstStyle>
          <a:p>
            <a:r>
              <a:rPr lang="nb-NO"/>
              <a:t>Klikk for å redigere tittelstil</a:t>
            </a:r>
            <a:endParaRPr lang="nb-NO" dirty="0"/>
          </a:p>
        </p:txBody>
      </p:sp>
      <p:sp>
        <p:nvSpPr>
          <p:cNvPr id="3" name="Plassholder for innhold 2">
            <a:extLst>
              <a:ext uri="{FF2B5EF4-FFF2-40B4-BE49-F238E27FC236}">
                <a16:creationId xmlns:a16="http://schemas.microsoft.com/office/drawing/2014/main" id="{E5949965-C7CD-014B-9A18-CA7A3A6B1E4E}"/>
              </a:ext>
            </a:extLst>
          </p:cNvPr>
          <p:cNvSpPr>
            <a:spLocks noGrp="1"/>
          </p:cNvSpPr>
          <p:nvPr>
            <p:ph sz="half" idx="1"/>
          </p:nvPr>
        </p:nvSpPr>
        <p:spPr>
          <a:xfrm>
            <a:off x="838200" y="2285999"/>
            <a:ext cx="5181600" cy="3890963"/>
          </a:xfrm>
        </p:spPr>
        <p:txBody>
          <a:bodyPr/>
          <a:lstStyle>
            <a:lvl1pP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innhold 3">
            <a:extLst>
              <a:ext uri="{FF2B5EF4-FFF2-40B4-BE49-F238E27FC236}">
                <a16:creationId xmlns:a16="http://schemas.microsoft.com/office/drawing/2014/main" id="{8F8DE31B-59B7-7947-805C-3BE6891B4BF3}"/>
              </a:ext>
            </a:extLst>
          </p:cNvPr>
          <p:cNvSpPr>
            <a:spLocks noGrp="1"/>
          </p:cNvSpPr>
          <p:nvPr>
            <p:ph sz="half" idx="2"/>
          </p:nvPr>
        </p:nvSpPr>
        <p:spPr>
          <a:xfrm>
            <a:off x="6172200" y="2285999"/>
            <a:ext cx="5181600" cy="3890964"/>
          </a:xfrm>
        </p:spPr>
        <p:txBody>
          <a:bodyPr/>
          <a:lstStyle>
            <a:lvl1pP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pic>
        <p:nvPicPr>
          <p:cNvPr id="7" name="Bilde 6">
            <a:extLst>
              <a:ext uri="{FF2B5EF4-FFF2-40B4-BE49-F238E27FC236}">
                <a16:creationId xmlns:a16="http://schemas.microsoft.com/office/drawing/2014/main" id="{7FCFF65A-59CC-224F-9682-A87FB99C49EF}"/>
              </a:ext>
            </a:extLst>
          </p:cNvPr>
          <p:cNvPicPr>
            <a:picLocks noChangeAspect="1"/>
          </p:cNvPicPr>
          <p:nvPr userDrawn="1"/>
        </p:nvPicPr>
        <p:blipFill>
          <a:blip r:embed="rId2"/>
          <a:stretch>
            <a:fillRect/>
          </a:stretch>
        </p:blipFill>
        <p:spPr>
          <a:xfrm>
            <a:off x="314629" y="6229461"/>
            <a:ext cx="336724" cy="391513"/>
          </a:xfrm>
          <a:prstGeom prst="rect">
            <a:avLst/>
          </a:prstGeom>
        </p:spPr>
      </p:pic>
    </p:spTree>
    <p:extLst>
      <p:ext uri="{BB962C8B-B14F-4D97-AF65-F5344CB8AC3E}">
        <p14:creationId xmlns:p14="http://schemas.microsoft.com/office/powerpoint/2010/main" val="35151472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1_To innholdsdeler">
    <p:bg>
      <p:bgPr>
        <a:solidFill>
          <a:schemeClr val="accent4"/>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4533E8A-85A1-B845-8045-2B97C8B70425}"/>
              </a:ext>
            </a:extLst>
          </p:cNvPr>
          <p:cNvSpPr>
            <a:spLocks noGrp="1"/>
          </p:cNvSpPr>
          <p:nvPr>
            <p:ph type="title"/>
          </p:nvPr>
        </p:nvSpPr>
        <p:spPr>
          <a:xfrm>
            <a:off x="838200" y="834396"/>
            <a:ext cx="10515600" cy="1325563"/>
          </a:xfrm>
        </p:spPr>
        <p:txBody>
          <a:bodyPr anchor="ctr" anchorCtr="1"/>
          <a:lstStyle>
            <a:lvl1pPr>
              <a:defRPr>
                <a:solidFill>
                  <a:schemeClr val="accent1"/>
                </a:solidFill>
              </a:defRPr>
            </a:lvl1pPr>
          </a:lstStyle>
          <a:p>
            <a:r>
              <a:rPr lang="nb-NO"/>
              <a:t>Klikk for å redigere tittelstil</a:t>
            </a:r>
            <a:endParaRPr lang="nb-NO" dirty="0"/>
          </a:p>
        </p:txBody>
      </p:sp>
      <p:sp>
        <p:nvSpPr>
          <p:cNvPr id="3" name="Plassholder for innhold 2">
            <a:extLst>
              <a:ext uri="{FF2B5EF4-FFF2-40B4-BE49-F238E27FC236}">
                <a16:creationId xmlns:a16="http://schemas.microsoft.com/office/drawing/2014/main" id="{E5949965-C7CD-014B-9A18-CA7A3A6B1E4E}"/>
              </a:ext>
            </a:extLst>
          </p:cNvPr>
          <p:cNvSpPr>
            <a:spLocks noGrp="1"/>
          </p:cNvSpPr>
          <p:nvPr>
            <p:ph sz="half" idx="1"/>
          </p:nvPr>
        </p:nvSpPr>
        <p:spPr>
          <a:xfrm>
            <a:off x="838200" y="2285999"/>
            <a:ext cx="5181600" cy="3890963"/>
          </a:xfrm>
        </p:spPr>
        <p:txBody>
          <a:bodyPr/>
          <a:lstStyle>
            <a:lvl1pP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innhold 3">
            <a:extLst>
              <a:ext uri="{FF2B5EF4-FFF2-40B4-BE49-F238E27FC236}">
                <a16:creationId xmlns:a16="http://schemas.microsoft.com/office/drawing/2014/main" id="{8F8DE31B-59B7-7947-805C-3BE6891B4BF3}"/>
              </a:ext>
            </a:extLst>
          </p:cNvPr>
          <p:cNvSpPr>
            <a:spLocks noGrp="1"/>
          </p:cNvSpPr>
          <p:nvPr>
            <p:ph sz="half" idx="2"/>
          </p:nvPr>
        </p:nvSpPr>
        <p:spPr>
          <a:xfrm>
            <a:off x="6172200" y="2285999"/>
            <a:ext cx="5181600" cy="3890964"/>
          </a:xfrm>
        </p:spPr>
        <p:txBody>
          <a:bodyPr/>
          <a:lstStyle>
            <a:lvl1pP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pic>
        <p:nvPicPr>
          <p:cNvPr id="7" name="Bilde 6">
            <a:extLst>
              <a:ext uri="{FF2B5EF4-FFF2-40B4-BE49-F238E27FC236}">
                <a16:creationId xmlns:a16="http://schemas.microsoft.com/office/drawing/2014/main" id="{7FCFF65A-59CC-224F-9682-A87FB99C49EF}"/>
              </a:ext>
            </a:extLst>
          </p:cNvPr>
          <p:cNvPicPr>
            <a:picLocks noChangeAspect="1"/>
          </p:cNvPicPr>
          <p:nvPr userDrawn="1"/>
        </p:nvPicPr>
        <p:blipFill>
          <a:blip r:embed="rId2"/>
          <a:stretch>
            <a:fillRect/>
          </a:stretch>
        </p:blipFill>
        <p:spPr>
          <a:xfrm>
            <a:off x="314629" y="6229461"/>
            <a:ext cx="336724" cy="391513"/>
          </a:xfrm>
          <a:prstGeom prst="rect">
            <a:avLst/>
          </a:prstGeom>
        </p:spPr>
      </p:pic>
    </p:spTree>
    <p:extLst>
      <p:ext uri="{BB962C8B-B14F-4D97-AF65-F5344CB8AC3E}">
        <p14:creationId xmlns:p14="http://schemas.microsoft.com/office/powerpoint/2010/main" val="3755507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2_To innholdsdeler">
    <p:bg>
      <p:bgPr>
        <a:solidFill>
          <a:schemeClr val="bg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4533E8A-85A1-B845-8045-2B97C8B70425}"/>
              </a:ext>
            </a:extLst>
          </p:cNvPr>
          <p:cNvSpPr>
            <a:spLocks noGrp="1"/>
          </p:cNvSpPr>
          <p:nvPr>
            <p:ph type="title"/>
          </p:nvPr>
        </p:nvSpPr>
        <p:spPr>
          <a:xfrm>
            <a:off x="838200" y="834396"/>
            <a:ext cx="10515600" cy="1325563"/>
          </a:xfrm>
        </p:spPr>
        <p:txBody>
          <a:bodyPr anchor="ctr" anchorCtr="1"/>
          <a:lstStyle>
            <a:lvl1pPr>
              <a:defRPr>
                <a:solidFill>
                  <a:schemeClr val="accent3"/>
                </a:solidFill>
              </a:defRPr>
            </a:lvl1pPr>
          </a:lstStyle>
          <a:p>
            <a:r>
              <a:rPr lang="nb-NO"/>
              <a:t>Klikk for å redigere tittelstil</a:t>
            </a:r>
            <a:endParaRPr lang="nb-NO" dirty="0"/>
          </a:p>
        </p:txBody>
      </p:sp>
      <p:sp>
        <p:nvSpPr>
          <p:cNvPr id="3" name="Plassholder for innhold 2">
            <a:extLst>
              <a:ext uri="{FF2B5EF4-FFF2-40B4-BE49-F238E27FC236}">
                <a16:creationId xmlns:a16="http://schemas.microsoft.com/office/drawing/2014/main" id="{E5949965-C7CD-014B-9A18-CA7A3A6B1E4E}"/>
              </a:ext>
            </a:extLst>
          </p:cNvPr>
          <p:cNvSpPr>
            <a:spLocks noGrp="1"/>
          </p:cNvSpPr>
          <p:nvPr>
            <p:ph sz="half" idx="1"/>
          </p:nvPr>
        </p:nvSpPr>
        <p:spPr>
          <a:xfrm>
            <a:off x="838200" y="2285999"/>
            <a:ext cx="5181600" cy="3890963"/>
          </a:xfrm>
        </p:spPr>
        <p:txBody>
          <a:bodyPr/>
          <a:lstStyle>
            <a:lvl1pP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innhold 3">
            <a:extLst>
              <a:ext uri="{FF2B5EF4-FFF2-40B4-BE49-F238E27FC236}">
                <a16:creationId xmlns:a16="http://schemas.microsoft.com/office/drawing/2014/main" id="{8F8DE31B-59B7-7947-805C-3BE6891B4BF3}"/>
              </a:ext>
            </a:extLst>
          </p:cNvPr>
          <p:cNvSpPr>
            <a:spLocks noGrp="1"/>
          </p:cNvSpPr>
          <p:nvPr>
            <p:ph sz="half" idx="2"/>
          </p:nvPr>
        </p:nvSpPr>
        <p:spPr>
          <a:xfrm>
            <a:off x="6172200" y="2285999"/>
            <a:ext cx="5181600" cy="3890964"/>
          </a:xfrm>
        </p:spPr>
        <p:txBody>
          <a:bodyPr/>
          <a:lstStyle>
            <a:lvl1pP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pic>
        <p:nvPicPr>
          <p:cNvPr id="7" name="Bilde 6">
            <a:extLst>
              <a:ext uri="{FF2B5EF4-FFF2-40B4-BE49-F238E27FC236}">
                <a16:creationId xmlns:a16="http://schemas.microsoft.com/office/drawing/2014/main" id="{7FCFF65A-59CC-224F-9682-A87FB99C49EF}"/>
              </a:ext>
            </a:extLst>
          </p:cNvPr>
          <p:cNvPicPr>
            <a:picLocks noChangeAspect="1"/>
          </p:cNvPicPr>
          <p:nvPr userDrawn="1"/>
        </p:nvPicPr>
        <p:blipFill>
          <a:blip r:embed="rId2"/>
          <a:stretch>
            <a:fillRect/>
          </a:stretch>
        </p:blipFill>
        <p:spPr>
          <a:xfrm>
            <a:off x="314629" y="6229461"/>
            <a:ext cx="336724" cy="391513"/>
          </a:xfrm>
          <a:prstGeom prst="rect">
            <a:avLst/>
          </a:prstGeom>
        </p:spPr>
      </p:pic>
    </p:spTree>
    <p:extLst>
      <p:ext uri="{BB962C8B-B14F-4D97-AF65-F5344CB8AC3E}">
        <p14:creationId xmlns:p14="http://schemas.microsoft.com/office/powerpoint/2010/main" val="10192898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Sammenligning">
    <p:bg>
      <p:bgPr>
        <a:solidFill>
          <a:schemeClr val="accent5"/>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C7A1F30-69B2-6145-9A7A-04CECE8936C7}"/>
              </a:ext>
            </a:extLst>
          </p:cNvPr>
          <p:cNvSpPr>
            <a:spLocks noGrp="1"/>
          </p:cNvSpPr>
          <p:nvPr>
            <p:ph type="title"/>
          </p:nvPr>
        </p:nvSpPr>
        <p:spPr>
          <a:xfrm>
            <a:off x="839788" y="835770"/>
            <a:ext cx="10515600" cy="1325563"/>
          </a:xfrm>
        </p:spPr>
        <p:txBody>
          <a:bodyPr anchor="ctr" anchorCtr="1"/>
          <a:lstStyle>
            <a:lvl1pPr>
              <a:defRPr>
                <a:solidFill>
                  <a:schemeClr val="accent2"/>
                </a:solidFill>
              </a:defRPr>
            </a:lvl1pPr>
          </a:lstStyle>
          <a:p>
            <a:r>
              <a:rPr lang="nb-NO"/>
              <a:t>Klikk for å redigere tittelstil</a:t>
            </a:r>
            <a:endParaRPr lang="nb-NO" dirty="0"/>
          </a:p>
        </p:txBody>
      </p:sp>
      <p:sp>
        <p:nvSpPr>
          <p:cNvPr id="3" name="Plassholder for tekst 2">
            <a:extLst>
              <a:ext uri="{FF2B5EF4-FFF2-40B4-BE49-F238E27FC236}">
                <a16:creationId xmlns:a16="http://schemas.microsoft.com/office/drawing/2014/main" id="{23E0045A-D1C7-724D-AAE8-A6A3572CE0B0}"/>
              </a:ext>
            </a:extLst>
          </p:cNvPr>
          <p:cNvSpPr>
            <a:spLocks noGrp="1"/>
          </p:cNvSpPr>
          <p:nvPr>
            <p:ph type="body" idx="1"/>
          </p:nvPr>
        </p:nvSpPr>
        <p:spPr>
          <a:xfrm>
            <a:off x="839788" y="2151808"/>
            <a:ext cx="5157787" cy="823912"/>
          </a:xfrm>
        </p:spPr>
        <p:txBody>
          <a:bodyPr anchor="b"/>
          <a:lstStyle>
            <a:lvl1pPr marL="0" indent="0">
              <a:buNone/>
              <a:defRPr sz="2400" b="1">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6D2FA86E-8356-5A4F-B811-0CF54536738A}"/>
              </a:ext>
            </a:extLst>
          </p:cNvPr>
          <p:cNvSpPr>
            <a:spLocks noGrp="1"/>
          </p:cNvSpPr>
          <p:nvPr>
            <p:ph sz="half" idx="2"/>
          </p:nvPr>
        </p:nvSpPr>
        <p:spPr>
          <a:xfrm>
            <a:off x="839788" y="2975720"/>
            <a:ext cx="5157787" cy="3371290"/>
          </a:xfrm>
        </p:spPr>
        <p:txBody>
          <a:bodyPr/>
          <a:lstStyle>
            <a:lvl1pP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5" name="Plassholder for tekst 4">
            <a:extLst>
              <a:ext uri="{FF2B5EF4-FFF2-40B4-BE49-F238E27FC236}">
                <a16:creationId xmlns:a16="http://schemas.microsoft.com/office/drawing/2014/main" id="{7A9BB55C-4FB3-F04F-809B-E5ED989056C7}"/>
              </a:ext>
            </a:extLst>
          </p:cNvPr>
          <p:cNvSpPr>
            <a:spLocks noGrp="1"/>
          </p:cNvSpPr>
          <p:nvPr>
            <p:ph type="body" sz="quarter" idx="3"/>
          </p:nvPr>
        </p:nvSpPr>
        <p:spPr>
          <a:xfrm>
            <a:off x="6172200" y="2151808"/>
            <a:ext cx="5183188" cy="823912"/>
          </a:xfrm>
        </p:spPr>
        <p:txBody>
          <a:bodyPr anchor="b"/>
          <a:lstStyle>
            <a:lvl1pPr marL="0" indent="0">
              <a:buNone/>
              <a:defRPr sz="2400" b="1">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6A0E5488-D7B1-9B48-A2A6-9B8DFBBFB787}"/>
              </a:ext>
            </a:extLst>
          </p:cNvPr>
          <p:cNvSpPr>
            <a:spLocks noGrp="1"/>
          </p:cNvSpPr>
          <p:nvPr>
            <p:ph sz="quarter" idx="4"/>
          </p:nvPr>
        </p:nvSpPr>
        <p:spPr>
          <a:xfrm>
            <a:off x="6172200" y="2975720"/>
            <a:ext cx="5183188" cy="3371290"/>
          </a:xfrm>
        </p:spPr>
        <p:txBody>
          <a:bodyPr/>
          <a:lstStyle>
            <a:lvl1pP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pic>
        <p:nvPicPr>
          <p:cNvPr id="9" name="Bilde 8">
            <a:extLst>
              <a:ext uri="{FF2B5EF4-FFF2-40B4-BE49-F238E27FC236}">
                <a16:creationId xmlns:a16="http://schemas.microsoft.com/office/drawing/2014/main" id="{3F238471-3551-9946-8717-36A49D3275B0}"/>
              </a:ext>
            </a:extLst>
          </p:cNvPr>
          <p:cNvPicPr>
            <a:picLocks noChangeAspect="1"/>
          </p:cNvPicPr>
          <p:nvPr userDrawn="1"/>
        </p:nvPicPr>
        <p:blipFill>
          <a:blip r:embed="rId2"/>
          <a:stretch>
            <a:fillRect/>
          </a:stretch>
        </p:blipFill>
        <p:spPr>
          <a:xfrm>
            <a:off x="314629" y="6229461"/>
            <a:ext cx="336724" cy="391513"/>
          </a:xfrm>
          <a:prstGeom prst="rect">
            <a:avLst/>
          </a:prstGeom>
        </p:spPr>
      </p:pic>
    </p:spTree>
    <p:extLst>
      <p:ext uri="{BB962C8B-B14F-4D97-AF65-F5344CB8AC3E}">
        <p14:creationId xmlns:p14="http://schemas.microsoft.com/office/powerpoint/2010/main" val="24705076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1_Sammenligning">
    <p:bg>
      <p:bgPr>
        <a:solidFill>
          <a:schemeClr val="accent4"/>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C7A1F30-69B2-6145-9A7A-04CECE8936C7}"/>
              </a:ext>
            </a:extLst>
          </p:cNvPr>
          <p:cNvSpPr>
            <a:spLocks noGrp="1"/>
          </p:cNvSpPr>
          <p:nvPr>
            <p:ph type="title"/>
          </p:nvPr>
        </p:nvSpPr>
        <p:spPr>
          <a:xfrm>
            <a:off x="839788" y="835770"/>
            <a:ext cx="10515600" cy="1325563"/>
          </a:xfrm>
        </p:spPr>
        <p:txBody>
          <a:bodyPr anchor="ctr" anchorCtr="1"/>
          <a:lstStyle>
            <a:lvl1pPr>
              <a:defRPr>
                <a:solidFill>
                  <a:schemeClr val="accent1"/>
                </a:solidFill>
              </a:defRPr>
            </a:lvl1pPr>
          </a:lstStyle>
          <a:p>
            <a:r>
              <a:rPr lang="nb-NO"/>
              <a:t>Klikk for å redigere tittelstil</a:t>
            </a:r>
            <a:endParaRPr lang="nb-NO" dirty="0"/>
          </a:p>
        </p:txBody>
      </p:sp>
      <p:sp>
        <p:nvSpPr>
          <p:cNvPr id="3" name="Plassholder for tekst 2">
            <a:extLst>
              <a:ext uri="{FF2B5EF4-FFF2-40B4-BE49-F238E27FC236}">
                <a16:creationId xmlns:a16="http://schemas.microsoft.com/office/drawing/2014/main" id="{23E0045A-D1C7-724D-AAE8-A6A3572CE0B0}"/>
              </a:ext>
            </a:extLst>
          </p:cNvPr>
          <p:cNvSpPr>
            <a:spLocks noGrp="1"/>
          </p:cNvSpPr>
          <p:nvPr>
            <p:ph type="body" idx="1"/>
          </p:nvPr>
        </p:nvSpPr>
        <p:spPr>
          <a:xfrm>
            <a:off x="839788" y="2151808"/>
            <a:ext cx="5157787" cy="823912"/>
          </a:xfrm>
        </p:spPr>
        <p:txBody>
          <a:bodyPr anchor="b"/>
          <a:lstStyle>
            <a:lvl1pPr marL="0" indent="0">
              <a:buNone/>
              <a:defRPr sz="2400" b="1">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6D2FA86E-8356-5A4F-B811-0CF54536738A}"/>
              </a:ext>
            </a:extLst>
          </p:cNvPr>
          <p:cNvSpPr>
            <a:spLocks noGrp="1"/>
          </p:cNvSpPr>
          <p:nvPr>
            <p:ph sz="half" idx="2"/>
          </p:nvPr>
        </p:nvSpPr>
        <p:spPr>
          <a:xfrm>
            <a:off x="839788" y="2975720"/>
            <a:ext cx="5157787" cy="3371290"/>
          </a:xfrm>
        </p:spPr>
        <p:txBody>
          <a:bodyPr/>
          <a:lstStyle>
            <a:lvl1pP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5" name="Plassholder for tekst 4">
            <a:extLst>
              <a:ext uri="{FF2B5EF4-FFF2-40B4-BE49-F238E27FC236}">
                <a16:creationId xmlns:a16="http://schemas.microsoft.com/office/drawing/2014/main" id="{7A9BB55C-4FB3-F04F-809B-E5ED989056C7}"/>
              </a:ext>
            </a:extLst>
          </p:cNvPr>
          <p:cNvSpPr>
            <a:spLocks noGrp="1"/>
          </p:cNvSpPr>
          <p:nvPr>
            <p:ph type="body" sz="quarter" idx="3"/>
          </p:nvPr>
        </p:nvSpPr>
        <p:spPr>
          <a:xfrm>
            <a:off x="6172200" y="2151808"/>
            <a:ext cx="5183188" cy="823912"/>
          </a:xfrm>
        </p:spPr>
        <p:txBody>
          <a:bodyPr anchor="b"/>
          <a:lstStyle>
            <a:lvl1pPr marL="0" indent="0">
              <a:buNone/>
              <a:defRPr sz="2400" b="1">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6A0E5488-D7B1-9B48-A2A6-9B8DFBBFB787}"/>
              </a:ext>
            </a:extLst>
          </p:cNvPr>
          <p:cNvSpPr>
            <a:spLocks noGrp="1"/>
          </p:cNvSpPr>
          <p:nvPr>
            <p:ph sz="quarter" idx="4"/>
          </p:nvPr>
        </p:nvSpPr>
        <p:spPr>
          <a:xfrm>
            <a:off x="6172200" y="2975720"/>
            <a:ext cx="5183188" cy="3371290"/>
          </a:xfrm>
        </p:spPr>
        <p:txBody>
          <a:bodyPr/>
          <a:lstStyle>
            <a:lvl1pP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pic>
        <p:nvPicPr>
          <p:cNvPr id="9" name="Bilde 8">
            <a:extLst>
              <a:ext uri="{FF2B5EF4-FFF2-40B4-BE49-F238E27FC236}">
                <a16:creationId xmlns:a16="http://schemas.microsoft.com/office/drawing/2014/main" id="{3F238471-3551-9946-8717-36A49D3275B0}"/>
              </a:ext>
            </a:extLst>
          </p:cNvPr>
          <p:cNvPicPr>
            <a:picLocks noChangeAspect="1"/>
          </p:cNvPicPr>
          <p:nvPr userDrawn="1"/>
        </p:nvPicPr>
        <p:blipFill>
          <a:blip r:embed="rId2"/>
          <a:stretch>
            <a:fillRect/>
          </a:stretch>
        </p:blipFill>
        <p:spPr>
          <a:xfrm>
            <a:off x="314629" y="6229461"/>
            <a:ext cx="336724" cy="391513"/>
          </a:xfrm>
          <a:prstGeom prst="rect">
            <a:avLst/>
          </a:prstGeom>
        </p:spPr>
      </p:pic>
    </p:spTree>
    <p:extLst>
      <p:ext uri="{BB962C8B-B14F-4D97-AF65-F5344CB8AC3E}">
        <p14:creationId xmlns:p14="http://schemas.microsoft.com/office/powerpoint/2010/main" val="38254928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2_Sammenligning">
    <p:bg>
      <p:bgPr>
        <a:solidFill>
          <a:schemeClr val="bg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C7A1F30-69B2-6145-9A7A-04CECE8936C7}"/>
              </a:ext>
            </a:extLst>
          </p:cNvPr>
          <p:cNvSpPr>
            <a:spLocks noGrp="1"/>
          </p:cNvSpPr>
          <p:nvPr>
            <p:ph type="title"/>
          </p:nvPr>
        </p:nvSpPr>
        <p:spPr>
          <a:xfrm>
            <a:off x="839788" y="835770"/>
            <a:ext cx="10515600" cy="1325563"/>
          </a:xfrm>
        </p:spPr>
        <p:txBody>
          <a:bodyPr anchor="ctr" anchorCtr="1"/>
          <a:lstStyle>
            <a:lvl1pPr>
              <a:defRPr>
                <a:solidFill>
                  <a:schemeClr val="accent3"/>
                </a:solidFill>
              </a:defRPr>
            </a:lvl1pPr>
          </a:lstStyle>
          <a:p>
            <a:r>
              <a:rPr lang="nb-NO"/>
              <a:t>Klikk for å redigere tittelstil</a:t>
            </a:r>
            <a:endParaRPr lang="nb-NO" dirty="0"/>
          </a:p>
        </p:txBody>
      </p:sp>
      <p:sp>
        <p:nvSpPr>
          <p:cNvPr id="3" name="Plassholder for tekst 2">
            <a:extLst>
              <a:ext uri="{FF2B5EF4-FFF2-40B4-BE49-F238E27FC236}">
                <a16:creationId xmlns:a16="http://schemas.microsoft.com/office/drawing/2014/main" id="{23E0045A-D1C7-724D-AAE8-A6A3572CE0B0}"/>
              </a:ext>
            </a:extLst>
          </p:cNvPr>
          <p:cNvSpPr>
            <a:spLocks noGrp="1"/>
          </p:cNvSpPr>
          <p:nvPr>
            <p:ph type="body" idx="1"/>
          </p:nvPr>
        </p:nvSpPr>
        <p:spPr>
          <a:xfrm>
            <a:off x="839788" y="2151808"/>
            <a:ext cx="5157787" cy="823912"/>
          </a:xfrm>
        </p:spPr>
        <p:txBody>
          <a:bodyPr anchor="b"/>
          <a:lstStyle>
            <a:lvl1pPr marL="0" indent="0">
              <a:buNone/>
              <a:defRPr sz="2400" b="1">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6D2FA86E-8356-5A4F-B811-0CF54536738A}"/>
              </a:ext>
            </a:extLst>
          </p:cNvPr>
          <p:cNvSpPr>
            <a:spLocks noGrp="1"/>
          </p:cNvSpPr>
          <p:nvPr>
            <p:ph sz="half" idx="2"/>
          </p:nvPr>
        </p:nvSpPr>
        <p:spPr>
          <a:xfrm>
            <a:off x="839788" y="2975720"/>
            <a:ext cx="5157787" cy="3371290"/>
          </a:xfrm>
        </p:spPr>
        <p:txBody>
          <a:bodyPr/>
          <a:lstStyle>
            <a:lvl1pP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5" name="Plassholder for tekst 4">
            <a:extLst>
              <a:ext uri="{FF2B5EF4-FFF2-40B4-BE49-F238E27FC236}">
                <a16:creationId xmlns:a16="http://schemas.microsoft.com/office/drawing/2014/main" id="{7A9BB55C-4FB3-F04F-809B-E5ED989056C7}"/>
              </a:ext>
            </a:extLst>
          </p:cNvPr>
          <p:cNvSpPr>
            <a:spLocks noGrp="1"/>
          </p:cNvSpPr>
          <p:nvPr>
            <p:ph type="body" sz="quarter" idx="3"/>
          </p:nvPr>
        </p:nvSpPr>
        <p:spPr>
          <a:xfrm>
            <a:off x="6172200" y="2151808"/>
            <a:ext cx="5183188" cy="823912"/>
          </a:xfrm>
        </p:spPr>
        <p:txBody>
          <a:bodyPr anchor="b"/>
          <a:lstStyle>
            <a:lvl1pPr marL="0" indent="0">
              <a:buNone/>
              <a:defRPr sz="2400" b="1">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6A0E5488-D7B1-9B48-A2A6-9B8DFBBFB787}"/>
              </a:ext>
            </a:extLst>
          </p:cNvPr>
          <p:cNvSpPr>
            <a:spLocks noGrp="1"/>
          </p:cNvSpPr>
          <p:nvPr>
            <p:ph sz="quarter" idx="4"/>
          </p:nvPr>
        </p:nvSpPr>
        <p:spPr>
          <a:xfrm>
            <a:off x="6172200" y="2975720"/>
            <a:ext cx="5183188" cy="3371290"/>
          </a:xfrm>
        </p:spPr>
        <p:txBody>
          <a:bodyPr/>
          <a:lstStyle>
            <a:lvl1pP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pic>
        <p:nvPicPr>
          <p:cNvPr id="9" name="Bilde 8">
            <a:extLst>
              <a:ext uri="{FF2B5EF4-FFF2-40B4-BE49-F238E27FC236}">
                <a16:creationId xmlns:a16="http://schemas.microsoft.com/office/drawing/2014/main" id="{3F238471-3551-9946-8717-36A49D3275B0}"/>
              </a:ext>
            </a:extLst>
          </p:cNvPr>
          <p:cNvPicPr>
            <a:picLocks noChangeAspect="1"/>
          </p:cNvPicPr>
          <p:nvPr userDrawn="1"/>
        </p:nvPicPr>
        <p:blipFill>
          <a:blip r:embed="rId2"/>
          <a:stretch>
            <a:fillRect/>
          </a:stretch>
        </p:blipFill>
        <p:spPr>
          <a:xfrm>
            <a:off x="314629" y="6229461"/>
            <a:ext cx="336724" cy="391513"/>
          </a:xfrm>
          <a:prstGeom prst="rect">
            <a:avLst/>
          </a:prstGeom>
        </p:spPr>
      </p:pic>
    </p:spTree>
    <p:extLst>
      <p:ext uri="{BB962C8B-B14F-4D97-AF65-F5344CB8AC3E}">
        <p14:creationId xmlns:p14="http://schemas.microsoft.com/office/powerpoint/2010/main" val="115635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are tittel">
    <p:bg>
      <p:bgPr>
        <a:solidFill>
          <a:schemeClr val="bg1"/>
        </a:solidFill>
        <a:effectLst/>
      </p:bgPr>
    </p:bg>
    <p:spTree>
      <p:nvGrpSpPr>
        <p:cNvPr id="1" name=""/>
        <p:cNvGrpSpPr/>
        <p:nvPr/>
      </p:nvGrpSpPr>
      <p:grpSpPr>
        <a:xfrm>
          <a:off x="0" y="0"/>
          <a:ext cx="0" cy="0"/>
          <a:chOff x="0" y="0"/>
          <a:chExt cx="0" cy="0"/>
        </a:xfrm>
      </p:grpSpPr>
      <p:sp>
        <p:nvSpPr>
          <p:cNvPr id="10" name="Picture Placeholder 2">
            <a:extLst>
              <a:ext uri="{FF2B5EF4-FFF2-40B4-BE49-F238E27FC236}">
                <a16:creationId xmlns:a16="http://schemas.microsoft.com/office/drawing/2014/main" id="{959C7207-C66A-5740-BB8C-6054742DA6E4}"/>
              </a:ext>
            </a:extLst>
          </p:cNvPr>
          <p:cNvSpPr>
            <a:spLocks noGrp="1" noChangeAspect="1"/>
          </p:cNvSpPr>
          <p:nvPr>
            <p:ph type="pic" idx="1" hasCustomPrompt="1"/>
          </p:nvPr>
        </p:nvSpPr>
        <p:spPr>
          <a:xfrm>
            <a:off x="0" y="0"/>
            <a:ext cx="12192000" cy="6858001"/>
          </a:xfrm>
          <a:solidFill>
            <a:schemeClr val="accent5"/>
          </a:solidFill>
        </p:spPr>
        <p:txBody>
          <a:bodyPr anchor="t" anchorCtr="1"/>
          <a:lstStyle>
            <a:lvl1pPr marL="0" indent="0">
              <a:buNone/>
              <a:defRPr sz="3200">
                <a:solidFill>
                  <a:schemeClr val="tx1">
                    <a:lumMod val="50000"/>
                    <a:lumOff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dirty="0"/>
              <a:t>Sett inn bilde her</a:t>
            </a:r>
          </a:p>
        </p:txBody>
      </p:sp>
      <p:pic>
        <p:nvPicPr>
          <p:cNvPr id="6" name="Bilde 5">
            <a:extLst>
              <a:ext uri="{FF2B5EF4-FFF2-40B4-BE49-F238E27FC236}">
                <a16:creationId xmlns:a16="http://schemas.microsoft.com/office/drawing/2014/main" id="{CAAF7DAF-DFCA-0746-9264-E881893B4493}"/>
              </a:ext>
            </a:extLst>
          </p:cNvPr>
          <p:cNvPicPr>
            <a:picLocks noChangeAspect="1"/>
          </p:cNvPicPr>
          <p:nvPr userDrawn="1"/>
        </p:nvPicPr>
        <p:blipFill>
          <a:blip r:embed="rId2"/>
          <a:stretch>
            <a:fillRect/>
          </a:stretch>
        </p:blipFill>
        <p:spPr>
          <a:xfrm>
            <a:off x="314629" y="6229461"/>
            <a:ext cx="336724" cy="391513"/>
          </a:xfrm>
          <a:prstGeom prst="rect">
            <a:avLst/>
          </a:prstGeom>
        </p:spPr>
      </p:pic>
      <p:sp>
        <p:nvSpPr>
          <p:cNvPr id="5" name="Tittel 1">
            <a:extLst>
              <a:ext uri="{FF2B5EF4-FFF2-40B4-BE49-F238E27FC236}">
                <a16:creationId xmlns:a16="http://schemas.microsoft.com/office/drawing/2014/main" id="{EA3F5A9F-ADBC-6942-9342-FF6DAA6FE712}"/>
              </a:ext>
            </a:extLst>
          </p:cNvPr>
          <p:cNvSpPr>
            <a:spLocks noGrp="1"/>
          </p:cNvSpPr>
          <p:nvPr>
            <p:ph type="title"/>
          </p:nvPr>
        </p:nvSpPr>
        <p:spPr>
          <a:xfrm>
            <a:off x="838200" y="2766218"/>
            <a:ext cx="10515600" cy="1325563"/>
          </a:xfrm>
        </p:spPr>
        <p:txBody>
          <a:bodyPr anchor="ctr" anchorCtr="1"/>
          <a:lstStyle>
            <a:lvl1pPr>
              <a:defRPr>
                <a:solidFill>
                  <a:schemeClr val="bg1"/>
                </a:solidFill>
              </a:defRPr>
            </a:lvl1pPr>
          </a:lstStyle>
          <a:p>
            <a:r>
              <a:rPr lang="nb-NO"/>
              <a:t>Klikk for å redigere tittelstil</a:t>
            </a:r>
            <a:endParaRPr lang="nb-NO" dirty="0"/>
          </a:p>
        </p:txBody>
      </p:sp>
    </p:spTree>
    <p:extLst>
      <p:ext uri="{BB962C8B-B14F-4D97-AF65-F5344CB8AC3E}">
        <p14:creationId xmlns:p14="http://schemas.microsoft.com/office/powerpoint/2010/main" val="38481285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omt">
    <p:bg>
      <p:bgPr>
        <a:solidFill>
          <a:schemeClr val="bg1"/>
        </a:solidFill>
        <a:effectLst/>
      </p:bgPr>
    </p:bg>
    <p:spTree>
      <p:nvGrpSpPr>
        <p:cNvPr id="1" name=""/>
        <p:cNvGrpSpPr/>
        <p:nvPr/>
      </p:nvGrpSpPr>
      <p:grpSpPr>
        <a:xfrm>
          <a:off x="0" y="0"/>
          <a:ext cx="0" cy="0"/>
          <a:chOff x="0" y="0"/>
          <a:chExt cx="0" cy="0"/>
        </a:xfrm>
      </p:grpSpPr>
      <p:pic>
        <p:nvPicPr>
          <p:cNvPr id="4" name="Bilde 3">
            <a:extLst>
              <a:ext uri="{FF2B5EF4-FFF2-40B4-BE49-F238E27FC236}">
                <a16:creationId xmlns:a16="http://schemas.microsoft.com/office/drawing/2014/main" id="{F9A6EC31-A235-B143-973D-3F18908989A0}"/>
              </a:ext>
            </a:extLst>
          </p:cNvPr>
          <p:cNvPicPr>
            <a:picLocks noChangeAspect="1"/>
          </p:cNvPicPr>
          <p:nvPr userDrawn="1"/>
        </p:nvPicPr>
        <p:blipFill>
          <a:blip r:embed="rId2"/>
          <a:stretch>
            <a:fillRect/>
          </a:stretch>
        </p:blipFill>
        <p:spPr>
          <a:xfrm>
            <a:off x="314629" y="6229461"/>
            <a:ext cx="336724" cy="391513"/>
          </a:xfrm>
          <a:prstGeom prst="rect">
            <a:avLst/>
          </a:prstGeom>
        </p:spPr>
      </p:pic>
      <p:sp>
        <p:nvSpPr>
          <p:cNvPr id="6" name="Plassholder for bilde 14">
            <a:extLst>
              <a:ext uri="{FF2B5EF4-FFF2-40B4-BE49-F238E27FC236}">
                <a16:creationId xmlns:a16="http://schemas.microsoft.com/office/drawing/2014/main" id="{B9A27E55-B7FD-DC4A-9F1C-80A25B18E030}"/>
              </a:ext>
            </a:extLst>
          </p:cNvPr>
          <p:cNvSpPr>
            <a:spLocks noGrp="1"/>
          </p:cNvSpPr>
          <p:nvPr>
            <p:ph type="pic" sz="quarter" idx="11" hasCustomPrompt="1"/>
          </p:nvPr>
        </p:nvSpPr>
        <p:spPr>
          <a:xfrm>
            <a:off x="4787900" y="-6278"/>
            <a:ext cx="7404100" cy="6879022"/>
          </a:xfrm>
          <a:solidFill>
            <a:schemeClr val="accent5"/>
          </a:solidFill>
        </p:spPr>
        <p:txBody>
          <a:bodyPr anchor="t" anchorCtr="1">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solidFill>
                  <a:schemeClr val="tx1">
                    <a:lumMod val="50000"/>
                    <a:lumOff val="50000"/>
                  </a:schemeClr>
                </a:solidFill>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nb-NO" dirty="0"/>
              <a:t>Sett inn bilde her</a:t>
            </a:r>
          </a:p>
        </p:txBody>
      </p:sp>
      <p:sp>
        <p:nvSpPr>
          <p:cNvPr id="7" name="Plassholder for bilde 7">
            <a:extLst>
              <a:ext uri="{FF2B5EF4-FFF2-40B4-BE49-F238E27FC236}">
                <a16:creationId xmlns:a16="http://schemas.microsoft.com/office/drawing/2014/main" id="{0B8FF21B-5D1E-6B44-90E0-5DDB146A3048}"/>
              </a:ext>
            </a:extLst>
          </p:cNvPr>
          <p:cNvSpPr>
            <a:spLocks noGrp="1"/>
          </p:cNvSpPr>
          <p:nvPr>
            <p:ph type="pic" sz="quarter" idx="10" hasCustomPrompt="1"/>
          </p:nvPr>
        </p:nvSpPr>
        <p:spPr>
          <a:xfrm>
            <a:off x="-17686" y="-14744"/>
            <a:ext cx="7295421" cy="6895956"/>
          </a:xfrm>
          <a:custGeom>
            <a:avLst/>
            <a:gdLst>
              <a:gd name="connsiteX0" fmla="*/ 0 w 7099938"/>
              <a:gd name="connsiteY0" fmla="*/ 0 h 6858000"/>
              <a:gd name="connsiteX1" fmla="*/ 7099938 w 7099938"/>
              <a:gd name="connsiteY1" fmla="*/ 0 h 6858000"/>
              <a:gd name="connsiteX2" fmla="*/ 7099938 w 7099938"/>
              <a:gd name="connsiteY2" fmla="*/ 6858000 h 6858000"/>
              <a:gd name="connsiteX3" fmla="*/ 0 w 7099938"/>
              <a:gd name="connsiteY3" fmla="*/ 6858000 h 6858000"/>
              <a:gd name="connsiteX4" fmla="*/ 0 w 7099938"/>
              <a:gd name="connsiteY4" fmla="*/ 0 h 6858000"/>
              <a:gd name="connsiteX0" fmla="*/ 0 w 7099938"/>
              <a:gd name="connsiteY0" fmla="*/ 0 h 6874042"/>
              <a:gd name="connsiteX1" fmla="*/ 7099938 w 7099938"/>
              <a:gd name="connsiteY1" fmla="*/ 0 h 6874042"/>
              <a:gd name="connsiteX2" fmla="*/ 4854043 w 7099938"/>
              <a:gd name="connsiteY2" fmla="*/ 6874042 h 6874042"/>
              <a:gd name="connsiteX3" fmla="*/ 0 w 7099938"/>
              <a:gd name="connsiteY3" fmla="*/ 6858000 h 6874042"/>
              <a:gd name="connsiteX4" fmla="*/ 0 w 7099938"/>
              <a:gd name="connsiteY4" fmla="*/ 0 h 6874042"/>
              <a:gd name="connsiteX0" fmla="*/ 0 w 7099938"/>
              <a:gd name="connsiteY0" fmla="*/ 0 h 6887489"/>
              <a:gd name="connsiteX1" fmla="*/ 7099938 w 7099938"/>
              <a:gd name="connsiteY1" fmla="*/ 0 h 6887489"/>
              <a:gd name="connsiteX2" fmla="*/ 4773361 w 7099938"/>
              <a:gd name="connsiteY2" fmla="*/ 6887489 h 6887489"/>
              <a:gd name="connsiteX3" fmla="*/ 0 w 7099938"/>
              <a:gd name="connsiteY3" fmla="*/ 6858000 h 6887489"/>
              <a:gd name="connsiteX4" fmla="*/ 0 w 7099938"/>
              <a:gd name="connsiteY4" fmla="*/ 0 h 6887489"/>
              <a:gd name="connsiteX0" fmla="*/ 0 w 7099938"/>
              <a:gd name="connsiteY0" fmla="*/ 0 h 6870556"/>
              <a:gd name="connsiteX1" fmla="*/ 7099938 w 7099938"/>
              <a:gd name="connsiteY1" fmla="*/ 0 h 6870556"/>
              <a:gd name="connsiteX2" fmla="*/ 4773361 w 7099938"/>
              <a:gd name="connsiteY2" fmla="*/ 6870556 h 6870556"/>
              <a:gd name="connsiteX3" fmla="*/ 0 w 7099938"/>
              <a:gd name="connsiteY3" fmla="*/ 6858000 h 6870556"/>
              <a:gd name="connsiteX4" fmla="*/ 0 w 7099938"/>
              <a:gd name="connsiteY4" fmla="*/ 0 h 6870556"/>
              <a:gd name="connsiteX0" fmla="*/ 194733 w 7294671"/>
              <a:gd name="connsiteY0" fmla="*/ 0 h 6870556"/>
              <a:gd name="connsiteX1" fmla="*/ 7294671 w 7294671"/>
              <a:gd name="connsiteY1" fmla="*/ 0 h 6870556"/>
              <a:gd name="connsiteX2" fmla="*/ 4968094 w 7294671"/>
              <a:gd name="connsiteY2" fmla="*/ 6870556 h 6870556"/>
              <a:gd name="connsiteX3" fmla="*/ 0 w 7294671"/>
              <a:gd name="connsiteY3" fmla="*/ 6866467 h 6870556"/>
              <a:gd name="connsiteX4" fmla="*/ 194733 w 7294671"/>
              <a:gd name="connsiteY4" fmla="*/ 0 h 6870556"/>
              <a:gd name="connsiteX0" fmla="*/ 8466 w 7294671"/>
              <a:gd name="connsiteY0" fmla="*/ 0 h 6870556"/>
              <a:gd name="connsiteX1" fmla="*/ 7294671 w 7294671"/>
              <a:gd name="connsiteY1" fmla="*/ 0 h 6870556"/>
              <a:gd name="connsiteX2" fmla="*/ 4968094 w 7294671"/>
              <a:gd name="connsiteY2" fmla="*/ 6870556 h 6870556"/>
              <a:gd name="connsiteX3" fmla="*/ 0 w 7294671"/>
              <a:gd name="connsiteY3" fmla="*/ 6866467 h 6870556"/>
              <a:gd name="connsiteX4" fmla="*/ 8466 w 7294671"/>
              <a:gd name="connsiteY4" fmla="*/ 0 h 6870556"/>
              <a:gd name="connsiteX0" fmla="*/ 8466 w 7303138"/>
              <a:gd name="connsiteY0" fmla="*/ 25400 h 6895956"/>
              <a:gd name="connsiteX1" fmla="*/ 7303138 w 7303138"/>
              <a:gd name="connsiteY1" fmla="*/ 0 h 6895956"/>
              <a:gd name="connsiteX2" fmla="*/ 4968094 w 7303138"/>
              <a:gd name="connsiteY2" fmla="*/ 6895956 h 6895956"/>
              <a:gd name="connsiteX3" fmla="*/ 0 w 7303138"/>
              <a:gd name="connsiteY3" fmla="*/ 6891867 h 6895956"/>
              <a:gd name="connsiteX4" fmla="*/ 8466 w 7303138"/>
              <a:gd name="connsiteY4" fmla="*/ 25400 h 6895956"/>
              <a:gd name="connsiteX0" fmla="*/ 8466 w 7303138"/>
              <a:gd name="connsiteY0" fmla="*/ 8467 h 6895956"/>
              <a:gd name="connsiteX1" fmla="*/ 7303138 w 7303138"/>
              <a:gd name="connsiteY1" fmla="*/ 0 h 6895956"/>
              <a:gd name="connsiteX2" fmla="*/ 4968094 w 7303138"/>
              <a:gd name="connsiteY2" fmla="*/ 6895956 h 6895956"/>
              <a:gd name="connsiteX3" fmla="*/ 0 w 7303138"/>
              <a:gd name="connsiteY3" fmla="*/ 6891867 h 6895956"/>
              <a:gd name="connsiteX4" fmla="*/ 8466 w 7303138"/>
              <a:gd name="connsiteY4" fmla="*/ 8467 h 6895956"/>
              <a:gd name="connsiteX0" fmla="*/ 0 w 7294672"/>
              <a:gd name="connsiteY0" fmla="*/ 8467 h 6895956"/>
              <a:gd name="connsiteX1" fmla="*/ 7294672 w 7294672"/>
              <a:gd name="connsiteY1" fmla="*/ 0 h 6895956"/>
              <a:gd name="connsiteX2" fmla="*/ 4959628 w 7294672"/>
              <a:gd name="connsiteY2" fmla="*/ 6895956 h 6895956"/>
              <a:gd name="connsiteX3" fmla="*/ 33867 w 7294672"/>
              <a:gd name="connsiteY3" fmla="*/ 6798734 h 6895956"/>
              <a:gd name="connsiteX4" fmla="*/ 0 w 7294672"/>
              <a:gd name="connsiteY4" fmla="*/ 8467 h 6895956"/>
              <a:gd name="connsiteX0" fmla="*/ 0 w 7294672"/>
              <a:gd name="connsiteY0" fmla="*/ 8467 h 6895956"/>
              <a:gd name="connsiteX1" fmla="*/ 7294672 w 7294672"/>
              <a:gd name="connsiteY1" fmla="*/ 0 h 6895956"/>
              <a:gd name="connsiteX2" fmla="*/ 4959628 w 7294672"/>
              <a:gd name="connsiteY2" fmla="*/ 6895956 h 6895956"/>
              <a:gd name="connsiteX3" fmla="*/ 33867 w 7294672"/>
              <a:gd name="connsiteY3" fmla="*/ 6874934 h 6895956"/>
              <a:gd name="connsiteX4" fmla="*/ 0 w 7294672"/>
              <a:gd name="connsiteY4" fmla="*/ 8467 h 6895956"/>
              <a:gd name="connsiteX0" fmla="*/ 0 w 7320072"/>
              <a:gd name="connsiteY0" fmla="*/ 135467 h 6895956"/>
              <a:gd name="connsiteX1" fmla="*/ 7320072 w 7320072"/>
              <a:gd name="connsiteY1" fmla="*/ 0 h 6895956"/>
              <a:gd name="connsiteX2" fmla="*/ 4985028 w 7320072"/>
              <a:gd name="connsiteY2" fmla="*/ 6895956 h 6895956"/>
              <a:gd name="connsiteX3" fmla="*/ 59267 w 7320072"/>
              <a:gd name="connsiteY3" fmla="*/ 6874934 h 6895956"/>
              <a:gd name="connsiteX4" fmla="*/ 0 w 7320072"/>
              <a:gd name="connsiteY4" fmla="*/ 135467 h 6895956"/>
              <a:gd name="connsiteX0" fmla="*/ 0 w 7277739"/>
              <a:gd name="connsiteY0" fmla="*/ 16933 h 6895956"/>
              <a:gd name="connsiteX1" fmla="*/ 7277739 w 7277739"/>
              <a:gd name="connsiteY1" fmla="*/ 0 h 6895956"/>
              <a:gd name="connsiteX2" fmla="*/ 4942695 w 7277739"/>
              <a:gd name="connsiteY2" fmla="*/ 6895956 h 6895956"/>
              <a:gd name="connsiteX3" fmla="*/ 16934 w 7277739"/>
              <a:gd name="connsiteY3" fmla="*/ 6874934 h 6895956"/>
              <a:gd name="connsiteX4" fmla="*/ 0 w 7277739"/>
              <a:gd name="connsiteY4" fmla="*/ 16933 h 6895956"/>
              <a:gd name="connsiteX0" fmla="*/ 17682 w 7295421"/>
              <a:gd name="connsiteY0" fmla="*/ 16933 h 6895956"/>
              <a:gd name="connsiteX1" fmla="*/ 7295421 w 7295421"/>
              <a:gd name="connsiteY1" fmla="*/ 0 h 6895956"/>
              <a:gd name="connsiteX2" fmla="*/ 4960377 w 7295421"/>
              <a:gd name="connsiteY2" fmla="*/ 6895956 h 6895956"/>
              <a:gd name="connsiteX3" fmla="*/ 750 w 7295421"/>
              <a:gd name="connsiteY3" fmla="*/ 6883401 h 6895956"/>
              <a:gd name="connsiteX4" fmla="*/ 17682 w 7295421"/>
              <a:gd name="connsiteY4" fmla="*/ 16933 h 6895956"/>
              <a:gd name="connsiteX0" fmla="*/ 17682 w 7295421"/>
              <a:gd name="connsiteY0" fmla="*/ 16933 h 6895956"/>
              <a:gd name="connsiteX1" fmla="*/ 7295421 w 7295421"/>
              <a:gd name="connsiteY1" fmla="*/ 0 h 6895956"/>
              <a:gd name="connsiteX2" fmla="*/ 4960377 w 7295421"/>
              <a:gd name="connsiteY2" fmla="*/ 6895956 h 6895956"/>
              <a:gd name="connsiteX3" fmla="*/ 750 w 7295421"/>
              <a:gd name="connsiteY3" fmla="*/ 6883401 h 6895956"/>
              <a:gd name="connsiteX4" fmla="*/ 17682 w 7295421"/>
              <a:gd name="connsiteY4" fmla="*/ 16933 h 68959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95421" h="6895956">
                <a:moveTo>
                  <a:pt x="17682" y="16933"/>
                </a:moveTo>
                <a:lnTo>
                  <a:pt x="7295421" y="0"/>
                </a:lnTo>
                <a:lnTo>
                  <a:pt x="4960377" y="6895956"/>
                </a:lnTo>
                <a:lnTo>
                  <a:pt x="750" y="6883401"/>
                </a:lnTo>
                <a:cubicBezTo>
                  <a:pt x="-4895" y="4597401"/>
                  <a:pt x="23327" y="2302933"/>
                  <a:pt x="17682" y="16933"/>
                </a:cubicBezTo>
                <a:close/>
              </a:path>
            </a:pathLst>
          </a:custGeom>
          <a:solidFill>
            <a:schemeClr val="accent4"/>
          </a:solidFill>
          <a:ln>
            <a:noFill/>
          </a:ln>
        </p:spPr>
        <p:txBody>
          <a:bodyPr anchor="t" anchorCtr="1">
            <a:normAutofit/>
          </a:bodyPr>
          <a:lstStyle>
            <a:lvl1pPr>
              <a:defRPr sz="2000">
                <a:solidFill>
                  <a:schemeClr val="tx1">
                    <a:lumMod val="50000"/>
                    <a:lumOff val="50000"/>
                  </a:schemeClr>
                </a:solidFill>
              </a:defRPr>
            </a:lvl1pPr>
          </a:lstStyle>
          <a:p>
            <a:r>
              <a:rPr lang="nb-NO" dirty="0"/>
              <a:t>Sett inn bilde her</a:t>
            </a:r>
          </a:p>
        </p:txBody>
      </p:sp>
      <p:sp>
        <p:nvSpPr>
          <p:cNvPr id="8" name="Tittel 1">
            <a:extLst>
              <a:ext uri="{FF2B5EF4-FFF2-40B4-BE49-F238E27FC236}">
                <a16:creationId xmlns:a16="http://schemas.microsoft.com/office/drawing/2014/main" id="{C7BCF958-BC58-E64E-9F02-3742EFA6869F}"/>
              </a:ext>
            </a:extLst>
          </p:cNvPr>
          <p:cNvSpPr>
            <a:spLocks noGrp="1"/>
          </p:cNvSpPr>
          <p:nvPr>
            <p:ph type="title"/>
          </p:nvPr>
        </p:nvSpPr>
        <p:spPr>
          <a:xfrm>
            <a:off x="838200" y="2766218"/>
            <a:ext cx="10515600" cy="1325563"/>
          </a:xfrm>
        </p:spPr>
        <p:txBody>
          <a:bodyPr anchor="ctr" anchorCtr="1"/>
          <a:lstStyle>
            <a:lvl1pPr>
              <a:defRPr>
                <a:solidFill>
                  <a:schemeClr val="bg1"/>
                </a:solidFill>
              </a:defRPr>
            </a:lvl1pPr>
          </a:lstStyle>
          <a:p>
            <a:r>
              <a:rPr lang="nb-NO"/>
              <a:t>Klikk for å redigere tittelstil</a:t>
            </a:r>
            <a:endParaRPr lang="nb-NO" dirty="0"/>
          </a:p>
        </p:txBody>
      </p:sp>
    </p:spTree>
    <p:extLst>
      <p:ext uri="{BB962C8B-B14F-4D97-AF65-F5344CB8AC3E}">
        <p14:creationId xmlns:p14="http://schemas.microsoft.com/office/powerpoint/2010/main" val="35858697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hold med tekst">
    <p:bg>
      <p:bgPr>
        <a:solidFill>
          <a:schemeClr val="accent5"/>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93E8E64-88C7-584C-AB51-2BA9F3D532AE}"/>
              </a:ext>
            </a:extLst>
          </p:cNvPr>
          <p:cNvSpPr>
            <a:spLocks noGrp="1"/>
          </p:cNvSpPr>
          <p:nvPr>
            <p:ph type="title"/>
          </p:nvPr>
        </p:nvSpPr>
        <p:spPr>
          <a:xfrm>
            <a:off x="839788" y="524435"/>
            <a:ext cx="3932237" cy="1600200"/>
          </a:xfrm>
        </p:spPr>
        <p:txBody>
          <a:bodyPr anchor="b"/>
          <a:lstStyle>
            <a:lvl1pPr>
              <a:defRPr sz="3200">
                <a:solidFill>
                  <a:schemeClr val="accent2"/>
                </a:solidFill>
              </a:defRPr>
            </a:lvl1pPr>
          </a:lstStyle>
          <a:p>
            <a:r>
              <a:rPr lang="nb-NO"/>
              <a:t>Klikk for å redigere tittelstil</a:t>
            </a:r>
            <a:endParaRPr lang="nb-NO" dirty="0"/>
          </a:p>
        </p:txBody>
      </p:sp>
      <p:sp>
        <p:nvSpPr>
          <p:cNvPr id="3" name="Plassholder for innhold 2">
            <a:extLst>
              <a:ext uri="{FF2B5EF4-FFF2-40B4-BE49-F238E27FC236}">
                <a16:creationId xmlns:a16="http://schemas.microsoft.com/office/drawing/2014/main" id="{EA9C5F5D-A188-7D45-8FB7-4FC6EB2CB66E}"/>
              </a:ext>
            </a:extLst>
          </p:cNvPr>
          <p:cNvSpPr>
            <a:spLocks noGrp="1"/>
          </p:cNvSpPr>
          <p:nvPr>
            <p:ph idx="1"/>
          </p:nvPr>
        </p:nvSpPr>
        <p:spPr>
          <a:xfrm>
            <a:off x="5183188" y="1054660"/>
            <a:ext cx="6172200" cy="4873625"/>
          </a:xfrm>
        </p:spPr>
        <p:txBody>
          <a:bodyPr/>
          <a:lstStyle>
            <a:lvl1pPr>
              <a:defRPr sz="3200">
                <a:solidFill>
                  <a:schemeClr val="accent3"/>
                </a:solidFill>
              </a:defRPr>
            </a:lvl1pPr>
            <a:lvl2pPr>
              <a:defRPr sz="2800">
                <a:solidFill>
                  <a:schemeClr val="accent3"/>
                </a:solidFill>
              </a:defRPr>
            </a:lvl2pPr>
            <a:lvl3pPr>
              <a:defRPr sz="2400">
                <a:solidFill>
                  <a:schemeClr val="accent3"/>
                </a:solidFill>
              </a:defRPr>
            </a:lvl3pPr>
            <a:lvl4pPr>
              <a:defRPr sz="2000">
                <a:solidFill>
                  <a:schemeClr val="accent3"/>
                </a:solidFill>
              </a:defRPr>
            </a:lvl4pPr>
            <a:lvl5pPr>
              <a:defRPr sz="2000">
                <a:solidFill>
                  <a:schemeClr val="accent3"/>
                </a:solidFill>
              </a:defRPr>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tekst 3">
            <a:extLst>
              <a:ext uri="{FF2B5EF4-FFF2-40B4-BE49-F238E27FC236}">
                <a16:creationId xmlns:a16="http://schemas.microsoft.com/office/drawing/2014/main" id="{046443C5-6426-5E4A-A4FD-7451C19545AE}"/>
              </a:ext>
            </a:extLst>
          </p:cNvPr>
          <p:cNvSpPr>
            <a:spLocks noGrp="1"/>
          </p:cNvSpPr>
          <p:nvPr>
            <p:ph type="body" sz="half" idx="2"/>
          </p:nvPr>
        </p:nvSpPr>
        <p:spPr>
          <a:xfrm>
            <a:off x="839788" y="2124635"/>
            <a:ext cx="3932237" cy="3811588"/>
          </a:xfrm>
        </p:spPr>
        <p:txBody>
          <a:bodyPr/>
          <a:lstStyle>
            <a:lvl1pPr marL="0" indent="0">
              <a:buNone/>
              <a:defRPr sz="1600">
                <a:solidFill>
                  <a:schemeClr val="accent3"/>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pic>
        <p:nvPicPr>
          <p:cNvPr id="7" name="Bilde 6">
            <a:extLst>
              <a:ext uri="{FF2B5EF4-FFF2-40B4-BE49-F238E27FC236}">
                <a16:creationId xmlns:a16="http://schemas.microsoft.com/office/drawing/2014/main" id="{8FC43871-E8D3-364A-BC7B-61AEE800FEEE}"/>
              </a:ext>
            </a:extLst>
          </p:cNvPr>
          <p:cNvPicPr>
            <a:picLocks noChangeAspect="1"/>
          </p:cNvPicPr>
          <p:nvPr userDrawn="1"/>
        </p:nvPicPr>
        <p:blipFill>
          <a:blip r:embed="rId2"/>
          <a:stretch>
            <a:fillRect/>
          </a:stretch>
        </p:blipFill>
        <p:spPr>
          <a:xfrm>
            <a:off x="314629" y="6229461"/>
            <a:ext cx="336724" cy="391513"/>
          </a:xfrm>
          <a:prstGeom prst="rect">
            <a:avLst/>
          </a:prstGeom>
        </p:spPr>
      </p:pic>
    </p:spTree>
    <p:extLst>
      <p:ext uri="{BB962C8B-B14F-4D97-AF65-F5344CB8AC3E}">
        <p14:creationId xmlns:p14="http://schemas.microsoft.com/office/powerpoint/2010/main" val="361247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tellysbilde">
    <p:bg>
      <p:bgPr>
        <a:solidFill>
          <a:schemeClr val="accent4"/>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8372CDB-8878-C149-8E51-AF12DB635B1E}"/>
              </a:ext>
            </a:extLst>
          </p:cNvPr>
          <p:cNvSpPr>
            <a:spLocks noGrp="1"/>
          </p:cNvSpPr>
          <p:nvPr>
            <p:ph type="ctrTitle"/>
          </p:nvPr>
        </p:nvSpPr>
        <p:spPr>
          <a:xfrm>
            <a:off x="1524000" y="1122363"/>
            <a:ext cx="9144000" cy="2387600"/>
          </a:xfrm>
          <a:noFill/>
        </p:spPr>
        <p:txBody>
          <a:bodyPr anchor="b">
            <a:normAutofit/>
          </a:bodyPr>
          <a:lstStyle>
            <a:lvl1pPr algn="ctr">
              <a:defRPr sz="5400">
                <a:solidFill>
                  <a:schemeClr val="accent1"/>
                </a:solidFill>
              </a:defRPr>
            </a:lvl1pPr>
          </a:lstStyle>
          <a:p>
            <a:r>
              <a:rPr lang="nb-NO"/>
              <a:t>Klikk for å redigere tittelstil</a:t>
            </a:r>
            <a:endParaRPr lang="nb-NO" dirty="0"/>
          </a:p>
        </p:txBody>
      </p:sp>
      <p:sp>
        <p:nvSpPr>
          <p:cNvPr id="3" name="Undertittel 2">
            <a:extLst>
              <a:ext uri="{FF2B5EF4-FFF2-40B4-BE49-F238E27FC236}">
                <a16:creationId xmlns:a16="http://schemas.microsoft.com/office/drawing/2014/main" id="{39CEDBC7-DA95-6D46-863E-FA2B711D73D9}"/>
              </a:ext>
            </a:extLst>
          </p:cNvPr>
          <p:cNvSpPr>
            <a:spLocks noGrp="1"/>
          </p:cNvSpPr>
          <p:nvPr>
            <p:ph type="subTitle" idx="1"/>
          </p:nvPr>
        </p:nvSpPr>
        <p:spPr>
          <a:xfrm>
            <a:off x="1524000" y="3602038"/>
            <a:ext cx="9144000" cy="1655762"/>
          </a:xfrm>
        </p:spPr>
        <p:txBody>
          <a:bodyPr/>
          <a:lstStyle>
            <a:lvl1pPr marL="0" indent="0" algn="ctr">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pic>
        <p:nvPicPr>
          <p:cNvPr id="8" name="Grafikk 7">
            <a:extLst>
              <a:ext uri="{FF2B5EF4-FFF2-40B4-BE49-F238E27FC236}">
                <a16:creationId xmlns:a16="http://schemas.microsoft.com/office/drawing/2014/main" id="{8311308F-D730-094B-A970-B90C2AA66D5E}"/>
              </a:ext>
            </a:extLst>
          </p:cNvPr>
          <p:cNvPicPr>
            <a:picLocks noChangeAspect="1"/>
          </p:cNvPicPr>
          <p:nvPr userDrawn="1"/>
        </p:nvPicPr>
        <p:blipFill>
          <a:blip r:embed="rId2"/>
          <a:srcRect/>
          <a:stretch/>
        </p:blipFill>
        <p:spPr>
          <a:xfrm>
            <a:off x="434081" y="339216"/>
            <a:ext cx="2179837" cy="569856"/>
          </a:xfrm>
          <a:prstGeom prst="rect">
            <a:avLst/>
          </a:prstGeom>
        </p:spPr>
      </p:pic>
    </p:spTree>
    <p:extLst>
      <p:ext uri="{BB962C8B-B14F-4D97-AF65-F5344CB8AC3E}">
        <p14:creationId xmlns:p14="http://schemas.microsoft.com/office/powerpoint/2010/main" val="25806529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1_Innhold med tekst">
    <p:bg>
      <p:bgPr>
        <a:solidFill>
          <a:schemeClr val="accent4"/>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93E8E64-88C7-584C-AB51-2BA9F3D532AE}"/>
              </a:ext>
            </a:extLst>
          </p:cNvPr>
          <p:cNvSpPr>
            <a:spLocks noGrp="1"/>
          </p:cNvSpPr>
          <p:nvPr>
            <p:ph type="title"/>
          </p:nvPr>
        </p:nvSpPr>
        <p:spPr>
          <a:xfrm>
            <a:off x="839788" y="524435"/>
            <a:ext cx="3932237" cy="1600200"/>
          </a:xfrm>
        </p:spPr>
        <p:txBody>
          <a:bodyPr anchor="b"/>
          <a:lstStyle>
            <a:lvl1pPr>
              <a:defRPr sz="3200">
                <a:solidFill>
                  <a:schemeClr val="accent1"/>
                </a:solidFill>
              </a:defRPr>
            </a:lvl1pPr>
          </a:lstStyle>
          <a:p>
            <a:r>
              <a:rPr lang="nb-NO"/>
              <a:t>Klikk for å redigere tittelstil</a:t>
            </a:r>
            <a:endParaRPr lang="nb-NO" dirty="0"/>
          </a:p>
        </p:txBody>
      </p:sp>
      <p:sp>
        <p:nvSpPr>
          <p:cNvPr id="3" name="Plassholder for innhold 2">
            <a:extLst>
              <a:ext uri="{FF2B5EF4-FFF2-40B4-BE49-F238E27FC236}">
                <a16:creationId xmlns:a16="http://schemas.microsoft.com/office/drawing/2014/main" id="{EA9C5F5D-A188-7D45-8FB7-4FC6EB2CB66E}"/>
              </a:ext>
            </a:extLst>
          </p:cNvPr>
          <p:cNvSpPr>
            <a:spLocks noGrp="1"/>
          </p:cNvSpPr>
          <p:nvPr>
            <p:ph idx="1"/>
          </p:nvPr>
        </p:nvSpPr>
        <p:spPr>
          <a:xfrm>
            <a:off x="5183188" y="1054660"/>
            <a:ext cx="6172200" cy="4873625"/>
          </a:xfrm>
        </p:spPr>
        <p:txBody>
          <a:bodyPr/>
          <a:lstStyle>
            <a:lvl1pPr>
              <a:defRPr sz="3200">
                <a:solidFill>
                  <a:schemeClr val="accent3"/>
                </a:solidFill>
              </a:defRPr>
            </a:lvl1pPr>
            <a:lvl2pPr>
              <a:defRPr sz="2800">
                <a:solidFill>
                  <a:schemeClr val="accent3"/>
                </a:solidFill>
              </a:defRPr>
            </a:lvl2pPr>
            <a:lvl3pPr>
              <a:defRPr sz="2400">
                <a:solidFill>
                  <a:schemeClr val="accent3"/>
                </a:solidFill>
              </a:defRPr>
            </a:lvl3pPr>
            <a:lvl4pPr>
              <a:defRPr sz="2000">
                <a:solidFill>
                  <a:schemeClr val="accent3"/>
                </a:solidFill>
              </a:defRPr>
            </a:lvl4pPr>
            <a:lvl5pPr>
              <a:defRPr sz="2000">
                <a:solidFill>
                  <a:schemeClr val="accent3"/>
                </a:solidFill>
              </a:defRPr>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tekst 3">
            <a:extLst>
              <a:ext uri="{FF2B5EF4-FFF2-40B4-BE49-F238E27FC236}">
                <a16:creationId xmlns:a16="http://schemas.microsoft.com/office/drawing/2014/main" id="{046443C5-6426-5E4A-A4FD-7451C19545AE}"/>
              </a:ext>
            </a:extLst>
          </p:cNvPr>
          <p:cNvSpPr>
            <a:spLocks noGrp="1"/>
          </p:cNvSpPr>
          <p:nvPr>
            <p:ph type="body" sz="half" idx="2"/>
          </p:nvPr>
        </p:nvSpPr>
        <p:spPr>
          <a:xfrm>
            <a:off x="839788" y="2124635"/>
            <a:ext cx="3932237" cy="3811588"/>
          </a:xfrm>
        </p:spPr>
        <p:txBody>
          <a:bodyPr/>
          <a:lstStyle>
            <a:lvl1pPr marL="0" indent="0">
              <a:buNone/>
              <a:defRPr sz="1600">
                <a:solidFill>
                  <a:schemeClr val="accent3"/>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pic>
        <p:nvPicPr>
          <p:cNvPr id="7" name="Bilde 6">
            <a:extLst>
              <a:ext uri="{FF2B5EF4-FFF2-40B4-BE49-F238E27FC236}">
                <a16:creationId xmlns:a16="http://schemas.microsoft.com/office/drawing/2014/main" id="{8FC43871-E8D3-364A-BC7B-61AEE800FEEE}"/>
              </a:ext>
            </a:extLst>
          </p:cNvPr>
          <p:cNvPicPr>
            <a:picLocks noChangeAspect="1"/>
          </p:cNvPicPr>
          <p:nvPr userDrawn="1"/>
        </p:nvPicPr>
        <p:blipFill>
          <a:blip r:embed="rId2"/>
          <a:stretch>
            <a:fillRect/>
          </a:stretch>
        </p:blipFill>
        <p:spPr>
          <a:xfrm>
            <a:off x="314629" y="6229461"/>
            <a:ext cx="336724" cy="391513"/>
          </a:xfrm>
          <a:prstGeom prst="rect">
            <a:avLst/>
          </a:prstGeom>
        </p:spPr>
      </p:pic>
    </p:spTree>
    <p:extLst>
      <p:ext uri="{BB962C8B-B14F-4D97-AF65-F5344CB8AC3E}">
        <p14:creationId xmlns:p14="http://schemas.microsoft.com/office/powerpoint/2010/main" val="24292492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2_Innhold med tekst">
    <p:bg>
      <p:bgPr>
        <a:solidFill>
          <a:schemeClr val="bg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93E8E64-88C7-584C-AB51-2BA9F3D532AE}"/>
              </a:ext>
            </a:extLst>
          </p:cNvPr>
          <p:cNvSpPr>
            <a:spLocks noGrp="1"/>
          </p:cNvSpPr>
          <p:nvPr>
            <p:ph type="title"/>
          </p:nvPr>
        </p:nvSpPr>
        <p:spPr>
          <a:xfrm>
            <a:off x="839788" y="524435"/>
            <a:ext cx="3932237" cy="1600200"/>
          </a:xfrm>
        </p:spPr>
        <p:txBody>
          <a:bodyPr anchor="b"/>
          <a:lstStyle>
            <a:lvl1pPr>
              <a:defRPr sz="3200">
                <a:solidFill>
                  <a:schemeClr val="accent3"/>
                </a:solidFill>
              </a:defRPr>
            </a:lvl1pPr>
          </a:lstStyle>
          <a:p>
            <a:r>
              <a:rPr lang="nb-NO"/>
              <a:t>Klikk for å redigere tittelstil</a:t>
            </a:r>
            <a:endParaRPr lang="nb-NO" dirty="0"/>
          </a:p>
        </p:txBody>
      </p:sp>
      <p:sp>
        <p:nvSpPr>
          <p:cNvPr id="3" name="Plassholder for innhold 2">
            <a:extLst>
              <a:ext uri="{FF2B5EF4-FFF2-40B4-BE49-F238E27FC236}">
                <a16:creationId xmlns:a16="http://schemas.microsoft.com/office/drawing/2014/main" id="{EA9C5F5D-A188-7D45-8FB7-4FC6EB2CB66E}"/>
              </a:ext>
            </a:extLst>
          </p:cNvPr>
          <p:cNvSpPr>
            <a:spLocks noGrp="1"/>
          </p:cNvSpPr>
          <p:nvPr>
            <p:ph idx="1"/>
          </p:nvPr>
        </p:nvSpPr>
        <p:spPr>
          <a:xfrm>
            <a:off x="5183188" y="1054660"/>
            <a:ext cx="6172200" cy="4873625"/>
          </a:xfrm>
        </p:spPr>
        <p:txBody>
          <a:bodyPr/>
          <a:lstStyle>
            <a:lvl1pPr>
              <a:defRPr sz="3200">
                <a:solidFill>
                  <a:schemeClr val="accent3"/>
                </a:solidFill>
              </a:defRPr>
            </a:lvl1pPr>
            <a:lvl2pPr>
              <a:defRPr sz="2800">
                <a:solidFill>
                  <a:schemeClr val="accent3"/>
                </a:solidFill>
              </a:defRPr>
            </a:lvl2pPr>
            <a:lvl3pPr>
              <a:defRPr sz="2400">
                <a:solidFill>
                  <a:schemeClr val="accent3"/>
                </a:solidFill>
              </a:defRPr>
            </a:lvl3pPr>
            <a:lvl4pPr>
              <a:defRPr sz="2000">
                <a:solidFill>
                  <a:schemeClr val="accent3"/>
                </a:solidFill>
              </a:defRPr>
            </a:lvl4pPr>
            <a:lvl5pPr>
              <a:defRPr sz="2000">
                <a:solidFill>
                  <a:schemeClr val="accent3"/>
                </a:solidFill>
              </a:defRPr>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tekst 3">
            <a:extLst>
              <a:ext uri="{FF2B5EF4-FFF2-40B4-BE49-F238E27FC236}">
                <a16:creationId xmlns:a16="http://schemas.microsoft.com/office/drawing/2014/main" id="{046443C5-6426-5E4A-A4FD-7451C19545AE}"/>
              </a:ext>
            </a:extLst>
          </p:cNvPr>
          <p:cNvSpPr>
            <a:spLocks noGrp="1"/>
          </p:cNvSpPr>
          <p:nvPr>
            <p:ph type="body" sz="half" idx="2"/>
          </p:nvPr>
        </p:nvSpPr>
        <p:spPr>
          <a:xfrm>
            <a:off x="839788" y="2124635"/>
            <a:ext cx="3932237" cy="3811588"/>
          </a:xfrm>
        </p:spPr>
        <p:txBody>
          <a:bodyPr/>
          <a:lstStyle>
            <a:lvl1pPr marL="0" indent="0">
              <a:buNone/>
              <a:defRPr sz="1600">
                <a:solidFill>
                  <a:schemeClr val="accent3"/>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pic>
        <p:nvPicPr>
          <p:cNvPr id="7" name="Bilde 6">
            <a:extLst>
              <a:ext uri="{FF2B5EF4-FFF2-40B4-BE49-F238E27FC236}">
                <a16:creationId xmlns:a16="http://schemas.microsoft.com/office/drawing/2014/main" id="{8FC43871-E8D3-364A-BC7B-61AEE800FEEE}"/>
              </a:ext>
            </a:extLst>
          </p:cNvPr>
          <p:cNvPicPr>
            <a:picLocks noChangeAspect="1"/>
          </p:cNvPicPr>
          <p:nvPr userDrawn="1"/>
        </p:nvPicPr>
        <p:blipFill>
          <a:blip r:embed="rId2"/>
          <a:stretch>
            <a:fillRect/>
          </a:stretch>
        </p:blipFill>
        <p:spPr>
          <a:xfrm>
            <a:off x="314629" y="6229461"/>
            <a:ext cx="336724" cy="391513"/>
          </a:xfrm>
          <a:prstGeom prst="rect">
            <a:avLst/>
          </a:prstGeom>
        </p:spPr>
      </p:pic>
    </p:spTree>
    <p:extLst>
      <p:ext uri="{BB962C8B-B14F-4D97-AF65-F5344CB8AC3E}">
        <p14:creationId xmlns:p14="http://schemas.microsoft.com/office/powerpoint/2010/main" val="39339135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Bilde med tekst">
    <p:bg>
      <p:bgPr>
        <a:solidFill>
          <a:schemeClr val="accent5"/>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C7BD58B-1C86-1946-BF20-7E5EA1172AAE}"/>
              </a:ext>
            </a:extLst>
          </p:cNvPr>
          <p:cNvSpPr>
            <a:spLocks noGrp="1"/>
          </p:cNvSpPr>
          <p:nvPr>
            <p:ph type="title"/>
          </p:nvPr>
        </p:nvSpPr>
        <p:spPr>
          <a:xfrm>
            <a:off x="839788" y="524435"/>
            <a:ext cx="3932237" cy="1600200"/>
          </a:xfrm>
        </p:spPr>
        <p:txBody>
          <a:bodyPr anchor="b"/>
          <a:lstStyle>
            <a:lvl1pPr>
              <a:defRPr sz="3200">
                <a:solidFill>
                  <a:schemeClr val="accent2"/>
                </a:solidFill>
              </a:defRPr>
            </a:lvl1pPr>
          </a:lstStyle>
          <a:p>
            <a:r>
              <a:rPr lang="nb-NO"/>
              <a:t>Klikk for å redigere tittelstil</a:t>
            </a:r>
            <a:endParaRPr lang="nb-NO" dirty="0"/>
          </a:p>
        </p:txBody>
      </p:sp>
      <p:sp>
        <p:nvSpPr>
          <p:cNvPr id="3" name="Plassholder for bilde 2">
            <a:extLst>
              <a:ext uri="{FF2B5EF4-FFF2-40B4-BE49-F238E27FC236}">
                <a16:creationId xmlns:a16="http://schemas.microsoft.com/office/drawing/2014/main" id="{7CCE185F-63F8-3E48-9E52-E1A386B7899F}"/>
              </a:ext>
            </a:extLst>
          </p:cNvPr>
          <p:cNvSpPr>
            <a:spLocks noGrp="1"/>
          </p:cNvSpPr>
          <p:nvPr>
            <p:ph type="pic" idx="1"/>
          </p:nvPr>
        </p:nvSpPr>
        <p:spPr>
          <a:xfrm>
            <a:off x="5183188" y="1054660"/>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endParaRPr lang="nb-NO" dirty="0"/>
          </a:p>
        </p:txBody>
      </p:sp>
      <p:sp>
        <p:nvSpPr>
          <p:cNvPr id="4" name="Plassholder for tekst 3">
            <a:extLst>
              <a:ext uri="{FF2B5EF4-FFF2-40B4-BE49-F238E27FC236}">
                <a16:creationId xmlns:a16="http://schemas.microsoft.com/office/drawing/2014/main" id="{70475412-BA90-074C-8DFF-ABF670F00139}"/>
              </a:ext>
            </a:extLst>
          </p:cNvPr>
          <p:cNvSpPr>
            <a:spLocks noGrp="1"/>
          </p:cNvSpPr>
          <p:nvPr>
            <p:ph type="body" sz="half" idx="2"/>
          </p:nvPr>
        </p:nvSpPr>
        <p:spPr>
          <a:xfrm>
            <a:off x="839788" y="2124635"/>
            <a:ext cx="3932237" cy="3811588"/>
          </a:xfrm>
        </p:spPr>
        <p:txBody>
          <a:bodyPr/>
          <a:lstStyle>
            <a:lvl1pPr marL="0" indent="0">
              <a:buNone/>
              <a:defRPr sz="1600">
                <a:solidFill>
                  <a:schemeClr val="accent3"/>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pic>
        <p:nvPicPr>
          <p:cNvPr id="8" name="Bilde 7">
            <a:extLst>
              <a:ext uri="{FF2B5EF4-FFF2-40B4-BE49-F238E27FC236}">
                <a16:creationId xmlns:a16="http://schemas.microsoft.com/office/drawing/2014/main" id="{6DCF09A1-6719-9748-B696-1B01E5240A47}"/>
              </a:ext>
            </a:extLst>
          </p:cNvPr>
          <p:cNvPicPr>
            <a:picLocks noChangeAspect="1"/>
          </p:cNvPicPr>
          <p:nvPr userDrawn="1"/>
        </p:nvPicPr>
        <p:blipFill>
          <a:blip r:embed="rId2"/>
          <a:stretch>
            <a:fillRect/>
          </a:stretch>
        </p:blipFill>
        <p:spPr>
          <a:xfrm>
            <a:off x="314629" y="6229461"/>
            <a:ext cx="336724" cy="391513"/>
          </a:xfrm>
          <a:prstGeom prst="rect">
            <a:avLst/>
          </a:prstGeom>
        </p:spPr>
      </p:pic>
    </p:spTree>
    <p:extLst>
      <p:ext uri="{BB962C8B-B14F-4D97-AF65-F5344CB8AC3E}">
        <p14:creationId xmlns:p14="http://schemas.microsoft.com/office/powerpoint/2010/main" val="7372494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1_Bilde med tekst">
    <p:bg>
      <p:bgPr>
        <a:solidFill>
          <a:schemeClr val="accent4"/>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C7BD58B-1C86-1946-BF20-7E5EA1172AAE}"/>
              </a:ext>
            </a:extLst>
          </p:cNvPr>
          <p:cNvSpPr>
            <a:spLocks noGrp="1"/>
          </p:cNvSpPr>
          <p:nvPr>
            <p:ph type="title"/>
          </p:nvPr>
        </p:nvSpPr>
        <p:spPr>
          <a:xfrm>
            <a:off x="839788" y="524435"/>
            <a:ext cx="3932237" cy="1600200"/>
          </a:xfrm>
        </p:spPr>
        <p:txBody>
          <a:bodyPr anchor="b"/>
          <a:lstStyle>
            <a:lvl1pPr>
              <a:defRPr sz="3200">
                <a:solidFill>
                  <a:schemeClr val="accent1"/>
                </a:solidFill>
              </a:defRPr>
            </a:lvl1pPr>
          </a:lstStyle>
          <a:p>
            <a:r>
              <a:rPr lang="nb-NO"/>
              <a:t>Klikk for å redigere tittelstil</a:t>
            </a:r>
            <a:endParaRPr lang="nb-NO" dirty="0"/>
          </a:p>
        </p:txBody>
      </p:sp>
      <p:sp>
        <p:nvSpPr>
          <p:cNvPr id="3" name="Plassholder for bilde 2">
            <a:extLst>
              <a:ext uri="{FF2B5EF4-FFF2-40B4-BE49-F238E27FC236}">
                <a16:creationId xmlns:a16="http://schemas.microsoft.com/office/drawing/2014/main" id="{7CCE185F-63F8-3E48-9E52-E1A386B7899F}"/>
              </a:ext>
            </a:extLst>
          </p:cNvPr>
          <p:cNvSpPr>
            <a:spLocks noGrp="1"/>
          </p:cNvSpPr>
          <p:nvPr>
            <p:ph type="pic" idx="1"/>
          </p:nvPr>
        </p:nvSpPr>
        <p:spPr>
          <a:xfrm>
            <a:off x="5183188" y="1054660"/>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endParaRPr lang="nb-NO" dirty="0"/>
          </a:p>
        </p:txBody>
      </p:sp>
      <p:sp>
        <p:nvSpPr>
          <p:cNvPr id="4" name="Plassholder for tekst 3">
            <a:extLst>
              <a:ext uri="{FF2B5EF4-FFF2-40B4-BE49-F238E27FC236}">
                <a16:creationId xmlns:a16="http://schemas.microsoft.com/office/drawing/2014/main" id="{70475412-BA90-074C-8DFF-ABF670F00139}"/>
              </a:ext>
            </a:extLst>
          </p:cNvPr>
          <p:cNvSpPr>
            <a:spLocks noGrp="1"/>
          </p:cNvSpPr>
          <p:nvPr>
            <p:ph type="body" sz="half" idx="2"/>
          </p:nvPr>
        </p:nvSpPr>
        <p:spPr>
          <a:xfrm>
            <a:off x="839788" y="2124635"/>
            <a:ext cx="3932237" cy="3811588"/>
          </a:xfrm>
        </p:spPr>
        <p:txBody>
          <a:bodyPr/>
          <a:lstStyle>
            <a:lvl1pPr marL="0" indent="0">
              <a:buNone/>
              <a:defRPr sz="1600">
                <a:solidFill>
                  <a:schemeClr val="accent3"/>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pic>
        <p:nvPicPr>
          <p:cNvPr id="8" name="Bilde 7">
            <a:extLst>
              <a:ext uri="{FF2B5EF4-FFF2-40B4-BE49-F238E27FC236}">
                <a16:creationId xmlns:a16="http://schemas.microsoft.com/office/drawing/2014/main" id="{6DCF09A1-6719-9748-B696-1B01E5240A47}"/>
              </a:ext>
            </a:extLst>
          </p:cNvPr>
          <p:cNvPicPr>
            <a:picLocks noChangeAspect="1"/>
          </p:cNvPicPr>
          <p:nvPr userDrawn="1"/>
        </p:nvPicPr>
        <p:blipFill>
          <a:blip r:embed="rId2"/>
          <a:stretch>
            <a:fillRect/>
          </a:stretch>
        </p:blipFill>
        <p:spPr>
          <a:xfrm>
            <a:off x="314629" y="6229461"/>
            <a:ext cx="336724" cy="391513"/>
          </a:xfrm>
          <a:prstGeom prst="rect">
            <a:avLst/>
          </a:prstGeom>
        </p:spPr>
      </p:pic>
    </p:spTree>
    <p:extLst>
      <p:ext uri="{BB962C8B-B14F-4D97-AF65-F5344CB8AC3E}">
        <p14:creationId xmlns:p14="http://schemas.microsoft.com/office/powerpoint/2010/main" val="36211572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2_Bilde med tekst">
    <p:bg>
      <p:bgPr>
        <a:solidFill>
          <a:schemeClr val="bg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C7BD58B-1C86-1946-BF20-7E5EA1172AAE}"/>
              </a:ext>
            </a:extLst>
          </p:cNvPr>
          <p:cNvSpPr>
            <a:spLocks noGrp="1"/>
          </p:cNvSpPr>
          <p:nvPr>
            <p:ph type="title"/>
          </p:nvPr>
        </p:nvSpPr>
        <p:spPr>
          <a:xfrm>
            <a:off x="839788" y="524435"/>
            <a:ext cx="3932237" cy="1600200"/>
          </a:xfrm>
        </p:spPr>
        <p:txBody>
          <a:bodyPr anchor="b"/>
          <a:lstStyle>
            <a:lvl1pPr>
              <a:defRPr sz="3200">
                <a:solidFill>
                  <a:schemeClr val="accent3"/>
                </a:solidFill>
              </a:defRPr>
            </a:lvl1pPr>
          </a:lstStyle>
          <a:p>
            <a:r>
              <a:rPr lang="nb-NO"/>
              <a:t>Klikk for å redigere tittelstil</a:t>
            </a:r>
            <a:endParaRPr lang="nb-NO" dirty="0"/>
          </a:p>
        </p:txBody>
      </p:sp>
      <p:sp>
        <p:nvSpPr>
          <p:cNvPr id="3" name="Plassholder for bilde 2">
            <a:extLst>
              <a:ext uri="{FF2B5EF4-FFF2-40B4-BE49-F238E27FC236}">
                <a16:creationId xmlns:a16="http://schemas.microsoft.com/office/drawing/2014/main" id="{7CCE185F-63F8-3E48-9E52-E1A386B7899F}"/>
              </a:ext>
            </a:extLst>
          </p:cNvPr>
          <p:cNvSpPr>
            <a:spLocks noGrp="1"/>
          </p:cNvSpPr>
          <p:nvPr>
            <p:ph type="pic" idx="1"/>
          </p:nvPr>
        </p:nvSpPr>
        <p:spPr>
          <a:xfrm>
            <a:off x="5183188" y="1054660"/>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endParaRPr lang="nb-NO" dirty="0"/>
          </a:p>
        </p:txBody>
      </p:sp>
      <p:sp>
        <p:nvSpPr>
          <p:cNvPr id="4" name="Plassholder for tekst 3">
            <a:extLst>
              <a:ext uri="{FF2B5EF4-FFF2-40B4-BE49-F238E27FC236}">
                <a16:creationId xmlns:a16="http://schemas.microsoft.com/office/drawing/2014/main" id="{70475412-BA90-074C-8DFF-ABF670F00139}"/>
              </a:ext>
            </a:extLst>
          </p:cNvPr>
          <p:cNvSpPr>
            <a:spLocks noGrp="1"/>
          </p:cNvSpPr>
          <p:nvPr>
            <p:ph type="body" sz="half" idx="2"/>
          </p:nvPr>
        </p:nvSpPr>
        <p:spPr>
          <a:xfrm>
            <a:off x="839788" y="2124635"/>
            <a:ext cx="3932237" cy="3811588"/>
          </a:xfrm>
        </p:spPr>
        <p:txBody>
          <a:bodyPr/>
          <a:lstStyle>
            <a:lvl1pPr marL="0" indent="0">
              <a:buNone/>
              <a:defRPr sz="1600">
                <a:solidFill>
                  <a:schemeClr val="accent3"/>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pic>
        <p:nvPicPr>
          <p:cNvPr id="8" name="Bilde 7">
            <a:extLst>
              <a:ext uri="{FF2B5EF4-FFF2-40B4-BE49-F238E27FC236}">
                <a16:creationId xmlns:a16="http://schemas.microsoft.com/office/drawing/2014/main" id="{6DCF09A1-6719-9748-B696-1B01E5240A47}"/>
              </a:ext>
            </a:extLst>
          </p:cNvPr>
          <p:cNvPicPr>
            <a:picLocks noChangeAspect="1"/>
          </p:cNvPicPr>
          <p:nvPr userDrawn="1"/>
        </p:nvPicPr>
        <p:blipFill>
          <a:blip r:embed="rId2"/>
          <a:stretch>
            <a:fillRect/>
          </a:stretch>
        </p:blipFill>
        <p:spPr>
          <a:xfrm>
            <a:off x="314629" y="6229461"/>
            <a:ext cx="336724" cy="391513"/>
          </a:xfrm>
          <a:prstGeom prst="rect">
            <a:avLst/>
          </a:prstGeom>
        </p:spPr>
      </p:pic>
    </p:spTree>
    <p:extLst>
      <p:ext uri="{BB962C8B-B14F-4D97-AF65-F5344CB8AC3E}">
        <p14:creationId xmlns:p14="http://schemas.microsoft.com/office/powerpoint/2010/main" val="1143276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3_Tittellysbilde">
    <p:bg>
      <p:bgPr>
        <a:solidFill>
          <a:schemeClr val="bg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8372CDB-8878-C149-8E51-AF12DB635B1E}"/>
              </a:ext>
            </a:extLst>
          </p:cNvPr>
          <p:cNvSpPr>
            <a:spLocks noGrp="1"/>
          </p:cNvSpPr>
          <p:nvPr>
            <p:ph type="ctrTitle"/>
          </p:nvPr>
        </p:nvSpPr>
        <p:spPr>
          <a:xfrm>
            <a:off x="1524000" y="1122363"/>
            <a:ext cx="9144000" cy="2387600"/>
          </a:xfrm>
          <a:noFill/>
        </p:spPr>
        <p:txBody>
          <a:bodyPr anchor="b">
            <a:normAutofit/>
          </a:bodyPr>
          <a:lstStyle>
            <a:lvl1pPr algn="ctr">
              <a:defRPr sz="5400">
                <a:solidFill>
                  <a:schemeClr val="accent2"/>
                </a:solidFill>
              </a:defRPr>
            </a:lvl1pPr>
          </a:lstStyle>
          <a:p>
            <a:r>
              <a:rPr lang="nb-NO"/>
              <a:t>Klikk for å redigere tittelstil</a:t>
            </a:r>
            <a:endParaRPr lang="nb-NO" dirty="0"/>
          </a:p>
        </p:txBody>
      </p:sp>
      <p:sp>
        <p:nvSpPr>
          <p:cNvPr id="3" name="Undertittel 2">
            <a:extLst>
              <a:ext uri="{FF2B5EF4-FFF2-40B4-BE49-F238E27FC236}">
                <a16:creationId xmlns:a16="http://schemas.microsoft.com/office/drawing/2014/main" id="{39CEDBC7-DA95-6D46-863E-FA2B711D73D9}"/>
              </a:ext>
            </a:extLst>
          </p:cNvPr>
          <p:cNvSpPr>
            <a:spLocks noGrp="1"/>
          </p:cNvSpPr>
          <p:nvPr>
            <p:ph type="subTitle" idx="1"/>
          </p:nvPr>
        </p:nvSpPr>
        <p:spPr>
          <a:xfrm>
            <a:off x="1524000" y="3602038"/>
            <a:ext cx="9144000" cy="1655762"/>
          </a:xfrm>
        </p:spPr>
        <p:txBody>
          <a:bodyPr/>
          <a:lstStyle>
            <a:lvl1pPr marL="0" indent="0" algn="ctr">
              <a:buNone/>
              <a:defRPr sz="2400">
                <a:solidFill>
                  <a:schemeClr val="accent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pic>
        <p:nvPicPr>
          <p:cNvPr id="8" name="Grafikk 7">
            <a:extLst>
              <a:ext uri="{FF2B5EF4-FFF2-40B4-BE49-F238E27FC236}">
                <a16:creationId xmlns:a16="http://schemas.microsoft.com/office/drawing/2014/main" id="{8311308F-D730-094B-A970-B90C2AA66D5E}"/>
              </a:ext>
            </a:extLst>
          </p:cNvPr>
          <p:cNvPicPr>
            <a:picLocks noChangeAspect="1"/>
          </p:cNvPicPr>
          <p:nvPr userDrawn="1"/>
        </p:nvPicPr>
        <p:blipFill>
          <a:blip r:embed="rId2"/>
          <a:srcRect/>
          <a:stretch/>
        </p:blipFill>
        <p:spPr>
          <a:xfrm>
            <a:off x="434081" y="339216"/>
            <a:ext cx="2179837" cy="569856"/>
          </a:xfrm>
          <a:prstGeom prst="rect">
            <a:avLst/>
          </a:prstGeom>
        </p:spPr>
      </p:pic>
    </p:spTree>
    <p:extLst>
      <p:ext uri="{BB962C8B-B14F-4D97-AF65-F5344CB8AC3E}">
        <p14:creationId xmlns:p14="http://schemas.microsoft.com/office/powerpoint/2010/main" val="2470751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tellysbilde">
    <p:bg>
      <p:bgPr>
        <a:solidFill>
          <a:schemeClr val="accent5"/>
        </a:solidFill>
        <a:effectLst/>
      </p:bgPr>
    </p:bg>
    <p:spTree>
      <p:nvGrpSpPr>
        <p:cNvPr id="1" name=""/>
        <p:cNvGrpSpPr/>
        <p:nvPr/>
      </p:nvGrpSpPr>
      <p:grpSpPr>
        <a:xfrm>
          <a:off x="0" y="0"/>
          <a:ext cx="0" cy="0"/>
          <a:chOff x="0" y="0"/>
          <a:chExt cx="0" cy="0"/>
        </a:xfrm>
      </p:grpSpPr>
      <p:sp>
        <p:nvSpPr>
          <p:cNvPr id="5" name="Plassholder for bilde 14">
            <a:extLst>
              <a:ext uri="{FF2B5EF4-FFF2-40B4-BE49-F238E27FC236}">
                <a16:creationId xmlns:a16="http://schemas.microsoft.com/office/drawing/2014/main" id="{9187EFEB-51A8-2244-8390-B0177E79F683}"/>
              </a:ext>
            </a:extLst>
          </p:cNvPr>
          <p:cNvSpPr>
            <a:spLocks noGrp="1"/>
          </p:cNvSpPr>
          <p:nvPr>
            <p:ph type="pic" sz="quarter" idx="11" hasCustomPrompt="1"/>
          </p:nvPr>
        </p:nvSpPr>
        <p:spPr>
          <a:xfrm>
            <a:off x="4787900" y="-6278"/>
            <a:ext cx="7404100" cy="6879022"/>
          </a:xfrm>
          <a:solidFill>
            <a:schemeClr val="accent5"/>
          </a:solidFill>
        </p:spPr>
        <p:txBody>
          <a:bodyPr anchor="t" anchorCtr="1">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solidFill>
                  <a:schemeClr val="tx1">
                    <a:lumMod val="50000"/>
                    <a:lumOff val="50000"/>
                  </a:schemeClr>
                </a:solidFill>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nb-NO" dirty="0"/>
              <a:t>Sett inn bilde her</a:t>
            </a:r>
          </a:p>
        </p:txBody>
      </p:sp>
      <p:sp>
        <p:nvSpPr>
          <p:cNvPr id="6" name="Plassholder for bilde 7">
            <a:extLst>
              <a:ext uri="{FF2B5EF4-FFF2-40B4-BE49-F238E27FC236}">
                <a16:creationId xmlns:a16="http://schemas.microsoft.com/office/drawing/2014/main" id="{AA508EC5-C280-0A45-A750-B6AABBF6E3CC}"/>
              </a:ext>
            </a:extLst>
          </p:cNvPr>
          <p:cNvSpPr>
            <a:spLocks noGrp="1"/>
          </p:cNvSpPr>
          <p:nvPr>
            <p:ph type="pic" sz="quarter" idx="10" hasCustomPrompt="1"/>
          </p:nvPr>
        </p:nvSpPr>
        <p:spPr>
          <a:xfrm>
            <a:off x="-17686" y="-14744"/>
            <a:ext cx="7295421" cy="6895956"/>
          </a:xfrm>
          <a:custGeom>
            <a:avLst/>
            <a:gdLst>
              <a:gd name="connsiteX0" fmla="*/ 0 w 7099938"/>
              <a:gd name="connsiteY0" fmla="*/ 0 h 6858000"/>
              <a:gd name="connsiteX1" fmla="*/ 7099938 w 7099938"/>
              <a:gd name="connsiteY1" fmla="*/ 0 h 6858000"/>
              <a:gd name="connsiteX2" fmla="*/ 7099938 w 7099938"/>
              <a:gd name="connsiteY2" fmla="*/ 6858000 h 6858000"/>
              <a:gd name="connsiteX3" fmla="*/ 0 w 7099938"/>
              <a:gd name="connsiteY3" fmla="*/ 6858000 h 6858000"/>
              <a:gd name="connsiteX4" fmla="*/ 0 w 7099938"/>
              <a:gd name="connsiteY4" fmla="*/ 0 h 6858000"/>
              <a:gd name="connsiteX0" fmla="*/ 0 w 7099938"/>
              <a:gd name="connsiteY0" fmla="*/ 0 h 6874042"/>
              <a:gd name="connsiteX1" fmla="*/ 7099938 w 7099938"/>
              <a:gd name="connsiteY1" fmla="*/ 0 h 6874042"/>
              <a:gd name="connsiteX2" fmla="*/ 4854043 w 7099938"/>
              <a:gd name="connsiteY2" fmla="*/ 6874042 h 6874042"/>
              <a:gd name="connsiteX3" fmla="*/ 0 w 7099938"/>
              <a:gd name="connsiteY3" fmla="*/ 6858000 h 6874042"/>
              <a:gd name="connsiteX4" fmla="*/ 0 w 7099938"/>
              <a:gd name="connsiteY4" fmla="*/ 0 h 6874042"/>
              <a:gd name="connsiteX0" fmla="*/ 0 w 7099938"/>
              <a:gd name="connsiteY0" fmla="*/ 0 h 6887489"/>
              <a:gd name="connsiteX1" fmla="*/ 7099938 w 7099938"/>
              <a:gd name="connsiteY1" fmla="*/ 0 h 6887489"/>
              <a:gd name="connsiteX2" fmla="*/ 4773361 w 7099938"/>
              <a:gd name="connsiteY2" fmla="*/ 6887489 h 6887489"/>
              <a:gd name="connsiteX3" fmla="*/ 0 w 7099938"/>
              <a:gd name="connsiteY3" fmla="*/ 6858000 h 6887489"/>
              <a:gd name="connsiteX4" fmla="*/ 0 w 7099938"/>
              <a:gd name="connsiteY4" fmla="*/ 0 h 6887489"/>
              <a:gd name="connsiteX0" fmla="*/ 0 w 7099938"/>
              <a:gd name="connsiteY0" fmla="*/ 0 h 6870556"/>
              <a:gd name="connsiteX1" fmla="*/ 7099938 w 7099938"/>
              <a:gd name="connsiteY1" fmla="*/ 0 h 6870556"/>
              <a:gd name="connsiteX2" fmla="*/ 4773361 w 7099938"/>
              <a:gd name="connsiteY2" fmla="*/ 6870556 h 6870556"/>
              <a:gd name="connsiteX3" fmla="*/ 0 w 7099938"/>
              <a:gd name="connsiteY3" fmla="*/ 6858000 h 6870556"/>
              <a:gd name="connsiteX4" fmla="*/ 0 w 7099938"/>
              <a:gd name="connsiteY4" fmla="*/ 0 h 6870556"/>
              <a:gd name="connsiteX0" fmla="*/ 194733 w 7294671"/>
              <a:gd name="connsiteY0" fmla="*/ 0 h 6870556"/>
              <a:gd name="connsiteX1" fmla="*/ 7294671 w 7294671"/>
              <a:gd name="connsiteY1" fmla="*/ 0 h 6870556"/>
              <a:gd name="connsiteX2" fmla="*/ 4968094 w 7294671"/>
              <a:gd name="connsiteY2" fmla="*/ 6870556 h 6870556"/>
              <a:gd name="connsiteX3" fmla="*/ 0 w 7294671"/>
              <a:gd name="connsiteY3" fmla="*/ 6866467 h 6870556"/>
              <a:gd name="connsiteX4" fmla="*/ 194733 w 7294671"/>
              <a:gd name="connsiteY4" fmla="*/ 0 h 6870556"/>
              <a:gd name="connsiteX0" fmla="*/ 8466 w 7294671"/>
              <a:gd name="connsiteY0" fmla="*/ 0 h 6870556"/>
              <a:gd name="connsiteX1" fmla="*/ 7294671 w 7294671"/>
              <a:gd name="connsiteY1" fmla="*/ 0 h 6870556"/>
              <a:gd name="connsiteX2" fmla="*/ 4968094 w 7294671"/>
              <a:gd name="connsiteY2" fmla="*/ 6870556 h 6870556"/>
              <a:gd name="connsiteX3" fmla="*/ 0 w 7294671"/>
              <a:gd name="connsiteY3" fmla="*/ 6866467 h 6870556"/>
              <a:gd name="connsiteX4" fmla="*/ 8466 w 7294671"/>
              <a:gd name="connsiteY4" fmla="*/ 0 h 6870556"/>
              <a:gd name="connsiteX0" fmla="*/ 8466 w 7303138"/>
              <a:gd name="connsiteY0" fmla="*/ 25400 h 6895956"/>
              <a:gd name="connsiteX1" fmla="*/ 7303138 w 7303138"/>
              <a:gd name="connsiteY1" fmla="*/ 0 h 6895956"/>
              <a:gd name="connsiteX2" fmla="*/ 4968094 w 7303138"/>
              <a:gd name="connsiteY2" fmla="*/ 6895956 h 6895956"/>
              <a:gd name="connsiteX3" fmla="*/ 0 w 7303138"/>
              <a:gd name="connsiteY3" fmla="*/ 6891867 h 6895956"/>
              <a:gd name="connsiteX4" fmla="*/ 8466 w 7303138"/>
              <a:gd name="connsiteY4" fmla="*/ 25400 h 6895956"/>
              <a:gd name="connsiteX0" fmla="*/ 8466 w 7303138"/>
              <a:gd name="connsiteY0" fmla="*/ 8467 h 6895956"/>
              <a:gd name="connsiteX1" fmla="*/ 7303138 w 7303138"/>
              <a:gd name="connsiteY1" fmla="*/ 0 h 6895956"/>
              <a:gd name="connsiteX2" fmla="*/ 4968094 w 7303138"/>
              <a:gd name="connsiteY2" fmla="*/ 6895956 h 6895956"/>
              <a:gd name="connsiteX3" fmla="*/ 0 w 7303138"/>
              <a:gd name="connsiteY3" fmla="*/ 6891867 h 6895956"/>
              <a:gd name="connsiteX4" fmla="*/ 8466 w 7303138"/>
              <a:gd name="connsiteY4" fmla="*/ 8467 h 6895956"/>
              <a:gd name="connsiteX0" fmla="*/ 0 w 7294672"/>
              <a:gd name="connsiteY0" fmla="*/ 8467 h 6895956"/>
              <a:gd name="connsiteX1" fmla="*/ 7294672 w 7294672"/>
              <a:gd name="connsiteY1" fmla="*/ 0 h 6895956"/>
              <a:gd name="connsiteX2" fmla="*/ 4959628 w 7294672"/>
              <a:gd name="connsiteY2" fmla="*/ 6895956 h 6895956"/>
              <a:gd name="connsiteX3" fmla="*/ 33867 w 7294672"/>
              <a:gd name="connsiteY3" fmla="*/ 6798734 h 6895956"/>
              <a:gd name="connsiteX4" fmla="*/ 0 w 7294672"/>
              <a:gd name="connsiteY4" fmla="*/ 8467 h 6895956"/>
              <a:gd name="connsiteX0" fmla="*/ 0 w 7294672"/>
              <a:gd name="connsiteY0" fmla="*/ 8467 h 6895956"/>
              <a:gd name="connsiteX1" fmla="*/ 7294672 w 7294672"/>
              <a:gd name="connsiteY1" fmla="*/ 0 h 6895956"/>
              <a:gd name="connsiteX2" fmla="*/ 4959628 w 7294672"/>
              <a:gd name="connsiteY2" fmla="*/ 6895956 h 6895956"/>
              <a:gd name="connsiteX3" fmla="*/ 33867 w 7294672"/>
              <a:gd name="connsiteY3" fmla="*/ 6874934 h 6895956"/>
              <a:gd name="connsiteX4" fmla="*/ 0 w 7294672"/>
              <a:gd name="connsiteY4" fmla="*/ 8467 h 6895956"/>
              <a:gd name="connsiteX0" fmla="*/ 0 w 7320072"/>
              <a:gd name="connsiteY0" fmla="*/ 135467 h 6895956"/>
              <a:gd name="connsiteX1" fmla="*/ 7320072 w 7320072"/>
              <a:gd name="connsiteY1" fmla="*/ 0 h 6895956"/>
              <a:gd name="connsiteX2" fmla="*/ 4985028 w 7320072"/>
              <a:gd name="connsiteY2" fmla="*/ 6895956 h 6895956"/>
              <a:gd name="connsiteX3" fmla="*/ 59267 w 7320072"/>
              <a:gd name="connsiteY3" fmla="*/ 6874934 h 6895956"/>
              <a:gd name="connsiteX4" fmla="*/ 0 w 7320072"/>
              <a:gd name="connsiteY4" fmla="*/ 135467 h 6895956"/>
              <a:gd name="connsiteX0" fmla="*/ 0 w 7277739"/>
              <a:gd name="connsiteY0" fmla="*/ 16933 h 6895956"/>
              <a:gd name="connsiteX1" fmla="*/ 7277739 w 7277739"/>
              <a:gd name="connsiteY1" fmla="*/ 0 h 6895956"/>
              <a:gd name="connsiteX2" fmla="*/ 4942695 w 7277739"/>
              <a:gd name="connsiteY2" fmla="*/ 6895956 h 6895956"/>
              <a:gd name="connsiteX3" fmla="*/ 16934 w 7277739"/>
              <a:gd name="connsiteY3" fmla="*/ 6874934 h 6895956"/>
              <a:gd name="connsiteX4" fmla="*/ 0 w 7277739"/>
              <a:gd name="connsiteY4" fmla="*/ 16933 h 6895956"/>
              <a:gd name="connsiteX0" fmla="*/ 17682 w 7295421"/>
              <a:gd name="connsiteY0" fmla="*/ 16933 h 6895956"/>
              <a:gd name="connsiteX1" fmla="*/ 7295421 w 7295421"/>
              <a:gd name="connsiteY1" fmla="*/ 0 h 6895956"/>
              <a:gd name="connsiteX2" fmla="*/ 4960377 w 7295421"/>
              <a:gd name="connsiteY2" fmla="*/ 6895956 h 6895956"/>
              <a:gd name="connsiteX3" fmla="*/ 750 w 7295421"/>
              <a:gd name="connsiteY3" fmla="*/ 6883401 h 6895956"/>
              <a:gd name="connsiteX4" fmla="*/ 17682 w 7295421"/>
              <a:gd name="connsiteY4" fmla="*/ 16933 h 6895956"/>
              <a:gd name="connsiteX0" fmla="*/ 17682 w 7295421"/>
              <a:gd name="connsiteY0" fmla="*/ 16933 h 6895956"/>
              <a:gd name="connsiteX1" fmla="*/ 7295421 w 7295421"/>
              <a:gd name="connsiteY1" fmla="*/ 0 h 6895956"/>
              <a:gd name="connsiteX2" fmla="*/ 4960377 w 7295421"/>
              <a:gd name="connsiteY2" fmla="*/ 6895956 h 6895956"/>
              <a:gd name="connsiteX3" fmla="*/ 750 w 7295421"/>
              <a:gd name="connsiteY3" fmla="*/ 6883401 h 6895956"/>
              <a:gd name="connsiteX4" fmla="*/ 17682 w 7295421"/>
              <a:gd name="connsiteY4" fmla="*/ 16933 h 68959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95421" h="6895956">
                <a:moveTo>
                  <a:pt x="17682" y="16933"/>
                </a:moveTo>
                <a:lnTo>
                  <a:pt x="7295421" y="0"/>
                </a:lnTo>
                <a:lnTo>
                  <a:pt x="4960377" y="6895956"/>
                </a:lnTo>
                <a:lnTo>
                  <a:pt x="750" y="6883401"/>
                </a:lnTo>
                <a:cubicBezTo>
                  <a:pt x="-4895" y="4597401"/>
                  <a:pt x="23327" y="2302933"/>
                  <a:pt x="17682" y="16933"/>
                </a:cubicBezTo>
                <a:close/>
              </a:path>
            </a:pathLst>
          </a:custGeom>
          <a:solidFill>
            <a:schemeClr val="accent4"/>
          </a:solidFill>
          <a:ln>
            <a:noFill/>
          </a:ln>
        </p:spPr>
        <p:txBody>
          <a:bodyPr anchor="t" anchorCtr="1">
            <a:normAutofit/>
          </a:bodyPr>
          <a:lstStyle>
            <a:lvl1pPr>
              <a:defRPr sz="2000">
                <a:solidFill>
                  <a:schemeClr val="tx1">
                    <a:lumMod val="50000"/>
                    <a:lumOff val="50000"/>
                  </a:schemeClr>
                </a:solidFill>
              </a:defRPr>
            </a:lvl1pPr>
          </a:lstStyle>
          <a:p>
            <a:r>
              <a:rPr lang="nb-NO" dirty="0"/>
              <a:t>Sett inn bilde her</a:t>
            </a:r>
          </a:p>
        </p:txBody>
      </p:sp>
      <p:sp>
        <p:nvSpPr>
          <p:cNvPr id="2" name="Tittel 1">
            <a:extLst>
              <a:ext uri="{FF2B5EF4-FFF2-40B4-BE49-F238E27FC236}">
                <a16:creationId xmlns:a16="http://schemas.microsoft.com/office/drawing/2014/main" id="{A8372CDB-8878-C149-8E51-AF12DB635B1E}"/>
              </a:ext>
            </a:extLst>
          </p:cNvPr>
          <p:cNvSpPr>
            <a:spLocks noGrp="1"/>
          </p:cNvSpPr>
          <p:nvPr>
            <p:ph type="ctrTitle"/>
          </p:nvPr>
        </p:nvSpPr>
        <p:spPr>
          <a:xfrm>
            <a:off x="1524000" y="1122363"/>
            <a:ext cx="9144000" cy="2387600"/>
          </a:xfrm>
          <a:noFill/>
        </p:spPr>
        <p:txBody>
          <a:bodyPr anchor="b">
            <a:normAutofit/>
          </a:bodyPr>
          <a:lstStyle>
            <a:lvl1pPr algn="ctr">
              <a:defRPr sz="5400">
                <a:solidFill>
                  <a:schemeClr val="bg1"/>
                </a:solidFill>
              </a:defRPr>
            </a:lvl1pPr>
          </a:lstStyle>
          <a:p>
            <a:r>
              <a:rPr lang="nb-NO"/>
              <a:t>Klikk for å redigere tittelstil</a:t>
            </a:r>
            <a:endParaRPr lang="nb-NO" dirty="0"/>
          </a:p>
        </p:txBody>
      </p:sp>
      <p:sp>
        <p:nvSpPr>
          <p:cNvPr id="3" name="Undertittel 2">
            <a:extLst>
              <a:ext uri="{FF2B5EF4-FFF2-40B4-BE49-F238E27FC236}">
                <a16:creationId xmlns:a16="http://schemas.microsoft.com/office/drawing/2014/main" id="{39CEDBC7-DA95-6D46-863E-FA2B711D73D9}"/>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pic>
        <p:nvPicPr>
          <p:cNvPr id="8" name="Grafikk 7">
            <a:extLst>
              <a:ext uri="{FF2B5EF4-FFF2-40B4-BE49-F238E27FC236}">
                <a16:creationId xmlns:a16="http://schemas.microsoft.com/office/drawing/2014/main" id="{8311308F-D730-094B-A970-B90C2AA66D5E}"/>
              </a:ext>
            </a:extLst>
          </p:cNvPr>
          <p:cNvPicPr>
            <a:picLocks noChangeAspect="1"/>
          </p:cNvPicPr>
          <p:nvPr userDrawn="1"/>
        </p:nvPicPr>
        <p:blipFill>
          <a:blip r:embed="rId2"/>
          <a:srcRect/>
          <a:stretch/>
        </p:blipFill>
        <p:spPr>
          <a:xfrm>
            <a:off x="434081" y="339216"/>
            <a:ext cx="2179837" cy="569856"/>
          </a:xfrm>
          <a:prstGeom prst="rect">
            <a:avLst/>
          </a:prstGeom>
        </p:spPr>
      </p:pic>
    </p:spTree>
    <p:extLst>
      <p:ext uri="{BB962C8B-B14F-4D97-AF65-F5344CB8AC3E}">
        <p14:creationId xmlns:p14="http://schemas.microsoft.com/office/powerpoint/2010/main" val="272662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tel og innhold">
    <p:bg>
      <p:bgPr>
        <a:solidFill>
          <a:schemeClr val="accent5"/>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101958A-2186-434A-A161-AAA258C070F3}"/>
              </a:ext>
            </a:extLst>
          </p:cNvPr>
          <p:cNvSpPr>
            <a:spLocks noGrp="1"/>
          </p:cNvSpPr>
          <p:nvPr>
            <p:ph type="title"/>
          </p:nvPr>
        </p:nvSpPr>
        <p:spPr>
          <a:xfrm>
            <a:off x="838200" y="1037477"/>
            <a:ext cx="10515600" cy="1325563"/>
          </a:xfrm>
        </p:spPr>
        <p:txBody>
          <a:bodyPr anchor="t" anchorCtr="1"/>
          <a:lstStyle>
            <a:lvl1pPr>
              <a:defRPr>
                <a:solidFill>
                  <a:schemeClr val="accent2"/>
                </a:solidFill>
              </a:defRPr>
            </a:lvl1pPr>
          </a:lstStyle>
          <a:p>
            <a:r>
              <a:rPr lang="nb-NO"/>
              <a:t>Klikk for å redigere tittelstil</a:t>
            </a:r>
            <a:endParaRPr lang="nb-NO" dirty="0"/>
          </a:p>
        </p:txBody>
      </p:sp>
      <p:sp>
        <p:nvSpPr>
          <p:cNvPr id="3" name="Plassholder for innhold 2">
            <a:extLst>
              <a:ext uri="{FF2B5EF4-FFF2-40B4-BE49-F238E27FC236}">
                <a16:creationId xmlns:a16="http://schemas.microsoft.com/office/drawing/2014/main" id="{66955B92-7FDB-F042-B8DA-CA57280E3A35}"/>
              </a:ext>
            </a:extLst>
          </p:cNvPr>
          <p:cNvSpPr>
            <a:spLocks noGrp="1"/>
          </p:cNvSpPr>
          <p:nvPr>
            <p:ph idx="1"/>
          </p:nvPr>
        </p:nvSpPr>
        <p:spPr>
          <a:xfrm>
            <a:off x="838200" y="2506660"/>
            <a:ext cx="10515600" cy="3868740"/>
          </a:xfrm>
        </p:spPr>
        <p:txBody>
          <a:bodyPr/>
          <a:lstStyle>
            <a:lvl1pP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pic>
        <p:nvPicPr>
          <p:cNvPr id="6" name="Bilde 5">
            <a:extLst>
              <a:ext uri="{FF2B5EF4-FFF2-40B4-BE49-F238E27FC236}">
                <a16:creationId xmlns:a16="http://schemas.microsoft.com/office/drawing/2014/main" id="{7953AC85-968B-1745-BD3E-F032213D779C}"/>
              </a:ext>
            </a:extLst>
          </p:cNvPr>
          <p:cNvPicPr>
            <a:picLocks noChangeAspect="1"/>
          </p:cNvPicPr>
          <p:nvPr userDrawn="1"/>
        </p:nvPicPr>
        <p:blipFill>
          <a:blip r:embed="rId2"/>
          <a:stretch>
            <a:fillRect/>
          </a:stretch>
        </p:blipFill>
        <p:spPr>
          <a:xfrm>
            <a:off x="314629" y="6229461"/>
            <a:ext cx="336724" cy="391513"/>
          </a:xfrm>
          <a:prstGeom prst="rect">
            <a:avLst/>
          </a:prstGeom>
        </p:spPr>
      </p:pic>
    </p:spTree>
    <p:extLst>
      <p:ext uri="{BB962C8B-B14F-4D97-AF65-F5344CB8AC3E}">
        <p14:creationId xmlns:p14="http://schemas.microsoft.com/office/powerpoint/2010/main" val="4219959811"/>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_Tittel og innhold">
    <p:bg>
      <p:bgPr>
        <a:solidFill>
          <a:schemeClr val="accent4"/>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101958A-2186-434A-A161-AAA258C070F3}"/>
              </a:ext>
            </a:extLst>
          </p:cNvPr>
          <p:cNvSpPr>
            <a:spLocks noGrp="1"/>
          </p:cNvSpPr>
          <p:nvPr>
            <p:ph type="title"/>
          </p:nvPr>
        </p:nvSpPr>
        <p:spPr>
          <a:xfrm>
            <a:off x="838200" y="1037477"/>
            <a:ext cx="10515600" cy="1325563"/>
          </a:xfrm>
        </p:spPr>
        <p:txBody>
          <a:bodyPr anchor="t" anchorCtr="1"/>
          <a:lstStyle>
            <a:lvl1pPr>
              <a:defRPr>
                <a:solidFill>
                  <a:schemeClr val="accent1"/>
                </a:solidFill>
              </a:defRPr>
            </a:lvl1pPr>
          </a:lstStyle>
          <a:p>
            <a:r>
              <a:rPr lang="nb-NO"/>
              <a:t>Klikk for å redigere tittelstil</a:t>
            </a:r>
            <a:endParaRPr lang="nb-NO" dirty="0"/>
          </a:p>
        </p:txBody>
      </p:sp>
      <p:sp>
        <p:nvSpPr>
          <p:cNvPr id="3" name="Plassholder for innhold 2">
            <a:extLst>
              <a:ext uri="{FF2B5EF4-FFF2-40B4-BE49-F238E27FC236}">
                <a16:creationId xmlns:a16="http://schemas.microsoft.com/office/drawing/2014/main" id="{66955B92-7FDB-F042-B8DA-CA57280E3A35}"/>
              </a:ext>
            </a:extLst>
          </p:cNvPr>
          <p:cNvSpPr>
            <a:spLocks noGrp="1"/>
          </p:cNvSpPr>
          <p:nvPr>
            <p:ph idx="1"/>
          </p:nvPr>
        </p:nvSpPr>
        <p:spPr>
          <a:xfrm>
            <a:off x="838200" y="2506660"/>
            <a:ext cx="10515600" cy="3868740"/>
          </a:xfrm>
        </p:spPr>
        <p:txBody>
          <a:bodyPr/>
          <a:lstStyle>
            <a:lvl1pP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pic>
        <p:nvPicPr>
          <p:cNvPr id="6" name="Bilde 5">
            <a:extLst>
              <a:ext uri="{FF2B5EF4-FFF2-40B4-BE49-F238E27FC236}">
                <a16:creationId xmlns:a16="http://schemas.microsoft.com/office/drawing/2014/main" id="{7953AC85-968B-1745-BD3E-F032213D779C}"/>
              </a:ext>
            </a:extLst>
          </p:cNvPr>
          <p:cNvPicPr>
            <a:picLocks noChangeAspect="1"/>
          </p:cNvPicPr>
          <p:nvPr userDrawn="1"/>
        </p:nvPicPr>
        <p:blipFill>
          <a:blip r:embed="rId2"/>
          <a:stretch>
            <a:fillRect/>
          </a:stretch>
        </p:blipFill>
        <p:spPr>
          <a:xfrm>
            <a:off x="314629" y="6229461"/>
            <a:ext cx="336724" cy="391513"/>
          </a:xfrm>
          <a:prstGeom prst="rect">
            <a:avLst/>
          </a:prstGeom>
        </p:spPr>
      </p:pic>
    </p:spTree>
    <p:extLst>
      <p:ext uri="{BB962C8B-B14F-4D97-AF65-F5344CB8AC3E}">
        <p14:creationId xmlns:p14="http://schemas.microsoft.com/office/powerpoint/2010/main" val="435815574"/>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2_Tittel og innhold">
    <p:bg>
      <p:bgPr>
        <a:solidFill>
          <a:schemeClr val="bg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101958A-2186-434A-A161-AAA258C070F3}"/>
              </a:ext>
            </a:extLst>
          </p:cNvPr>
          <p:cNvSpPr>
            <a:spLocks noGrp="1"/>
          </p:cNvSpPr>
          <p:nvPr>
            <p:ph type="title"/>
          </p:nvPr>
        </p:nvSpPr>
        <p:spPr>
          <a:xfrm>
            <a:off x="838200" y="1037477"/>
            <a:ext cx="10515600" cy="1325563"/>
          </a:xfrm>
        </p:spPr>
        <p:txBody>
          <a:bodyPr anchor="t" anchorCtr="1"/>
          <a:lstStyle>
            <a:lvl1pPr>
              <a:defRPr>
                <a:solidFill>
                  <a:schemeClr val="accent3"/>
                </a:solidFill>
              </a:defRPr>
            </a:lvl1pPr>
          </a:lstStyle>
          <a:p>
            <a:r>
              <a:rPr lang="nb-NO"/>
              <a:t>Klikk for å redigere tittelstil</a:t>
            </a:r>
            <a:endParaRPr lang="nb-NO" dirty="0"/>
          </a:p>
        </p:txBody>
      </p:sp>
      <p:sp>
        <p:nvSpPr>
          <p:cNvPr id="3" name="Plassholder for innhold 2">
            <a:extLst>
              <a:ext uri="{FF2B5EF4-FFF2-40B4-BE49-F238E27FC236}">
                <a16:creationId xmlns:a16="http://schemas.microsoft.com/office/drawing/2014/main" id="{66955B92-7FDB-F042-B8DA-CA57280E3A35}"/>
              </a:ext>
            </a:extLst>
          </p:cNvPr>
          <p:cNvSpPr>
            <a:spLocks noGrp="1"/>
          </p:cNvSpPr>
          <p:nvPr>
            <p:ph idx="1"/>
          </p:nvPr>
        </p:nvSpPr>
        <p:spPr>
          <a:xfrm>
            <a:off x="838200" y="2506660"/>
            <a:ext cx="10515600" cy="3868740"/>
          </a:xfrm>
        </p:spPr>
        <p:txBody>
          <a:bodyPr/>
          <a:lstStyle>
            <a:lvl1pP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pic>
        <p:nvPicPr>
          <p:cNvPr id="6" name="Bilde 5">
            <a:extLst>
              <a:ext uri="{FF2B5EF4-FFF2-40B4-BE49-F238E27FC236}">
                <a16:creationId xmlns:a16="http://schemas.microsoft.com/office/drawing/2014/main" id="{7953AC85-968B-1745-BD3E-F032213D779C}"/>
              </a:ext>
            </a:extLst>
          </p:cNvPr>
          <p:cNvPicPr>
            <a:picLocks noChangeAspect="1"/>
          </p:cNvPicPr>
          <p:nvPr userDrawn="1"/>
        </p:nvPicPr>
        <p:blipFill>
          <a:blip r:embed="rId2"/>
          <a:stretch>
            <a:fillRect/>
          </a:stretch>
        </p:blipFill>
        <p:spPr>
          <a:xfrm>
            <a:off x="314629" y="6229461"/>
            <a:ext cx="336724" cy="391513"/>
          </a:xfrm>
          <a:prstGeom prst="rect">
            <a:avLst/>
          </a:prstGeom>
        </p:spPr>
      </p:pic>
    </p:spTree>
    <p:extLst>
      <p:ext uri="{BB962C8B-B14F-4D97-AF65-F5344CB8AC3E}">
        <p14:creationId xmlns:p14="http://schemas.microsoft.com/office/powerpoint/2010/main" val="2754848560"/>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Deloverskrift">
    <p:bg>
      <p:bgPr>
        <a:solidFill>
          <a:schemeClr val="accent5"/>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109CADB-B4A9-DE45-A392-32ACF4D3B614}"/>
              </a:ext>
            </a:extLst>
          </p:cNvPr>
          <p:cNvSpPr>
            <a:spLocks noGrp="1"/>
          </p:cNvSpPr>
          <p:nvPr>
            <p:ph type="title"/>
          </p:nvPr>
        </p:nvSpPr>
        <p:spPr>
          <a:xfrm>
            <a:off x="831850" y="490538"/>
            <a:ext cx="10515600" cy="2852737"/>
          </a:xfrm>
        </p:spPr>
        <p:txBody>
          <a:bodyPr anchor="b" anchorCtr="1">
            <a:normAutofit/>
          </a:bodyPr>
          <a:lstStyle>
            <a:lvl1pPr>
              <a:defRPr sz="4400">
                <a:solidFill>
                  <a:schemeClr val="accent2"/>
                </a:solidFill>
              </a:defRPr>
            </a:lvl1pPr>
          </a:lstStyle>
          <a:p>
            <a:r>
              <a:rPr lang="nb-NO"/>
              <a:t>Klikk for å redigere tittelstil</a:t>
            </a:r>
            <a:endParaRPr lang="nb-NO" dirty="0"/>
          </a:p>
        </p:txBody>
      </p:sp>
      <p:sp>
        <p:nvSpPr>
          <p:cNvPr id="3" name="Plassholder for tekst 2">
            <a:extLst>
              <a:ext uri="{FF2B5EF4-FFF2-40B4-BE49-F238E27FC236}">
                <a16:creationId xmlns:a16="http://schemas.microsoft.com/office/drawing/2014/main" id="{C8DC96A7-390D-1949-8874-A6883986DB64}"/>
              </a:ext>
            </a:extLst>
          </p:cNvPr>
          <p:cNvSpPr>
            <a:spLocks noGrp="1"/>
          </p:cNvSpPr>
          <p:nvPr>
            <p:ph type="body" idx="1"/>
          </p:nvPr>
        </p:nvSpPr>
        <p:spPr>
          <a:xfrm>
            <a:off x="831850" y="3343275"/>
            <a:ext cx="10515600" cy="2746375"/>
          </a:xfrm>
        </p:spPr>
        <p:txBody>
          <a:bodyPr/>
          <a:lstStyle>
            <a:lvl1pPr marL="0" indent="0">
              <a:buNone/>
              <a:defRPr sz="2400">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pic>
        <p:nvPicPr>
          <p:cNvPr id="7" name="Bilde 6">
            <a:extLst>
              <a:ext uri="{FF2B5EF4-FFF2-40B4-BE49-F238E27FC236}">
                <a16:creationId xmlns:a16="http://schemas.microsoft.com/office/drawing/2014/main" id="{404E1314-F4EC-5A44-B1B2-024F23F9C6CC}"/>
              </a:ext>
            </a:extLst>
          </p:cNvPr>
          <p:cNvPicPr>
            <a:picLocks noChangeAspect="1"/>
          </p:cNvPicPr>
          <p:nvPr userDrawn="1"/>
        </p:nvPicPr>
        <p:blipFill>
          <a:blip r:embed="rId2"/>
          <a:stretch>
            <a:fillRect/>
          </a:stretch>
        </p:blipFill>
        <p:spPr>
          <a:xfrm>
            <a:off x="314629" y="6229461"/>
            <a:ext cx="336724" cy="391513"/>
          </a:xfrm>
          <a:prstGeom prst="rect">
            <a:avLst/>
          </a:prstGeom>
        </p:spPr>
      </p:pic>
    </p:spTree>
    <p:extLst>
      <p:ext uri="{BB962C8B-B14F-4D97-AF65-F5344CB8AC3E}">
        <p14:creationId xmlns:p14="http://schemas.microsoft.com/office/powerpoint/2010/main" val="1325047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1_Deloverskrift">
    <p:bg>
      <p:bgPr>
        <a:solidFill>
          <a:schemeClr val="accent4"/>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109CADB-B4A9-DE45-A392-32ACF4D3B614}"/>
              </a:ext>
            </a:extLst>
          </p:cNvPr>
          <p:cNvSpPr>
            <a:spLocks noGrp="1"/>
          </p:cNvSpPr>
          <p:nvPr>
            <p:ph type="title"/>
          </p:nvPr>
        </p:nvSpPr>
        <p:spPr>
          <a:xfrm>
            <a:off x="831850" y="490538"/>
            <a:ext cx="10515600" cy="2852737"/>
          </a:xfrm>
        </p:spPr>
        <p:txBody>
          <a:bodyPr anchor="b" anchorCtr="1">
            <a:normAutofit/>
          </a:bodyPr>
          <a:lstStyle>
            <a:lvl1pPr>
              <a:defRPr sz="4400">
                <a:solidFill>
                  <a:schemeClr val="accent1"/>
                </a:solidFill>
              </a:defRPr>
            </a:lvl1pPr>
          </a:lstStyle>
          <a:p>
            <a:r>
              <a:rPr lang="nb-NO"/>
              <a:t>Klikk for å redigere tittelstil</a:t>
            </a:r>
            <a:endParaRPr lang="nb-NO" dirty="0"/>
          </a:p>
        </p:txBody>
      </p:sp>
      <p:sp>
        <p:nvSpPr>
          <p:cNvPr id="3" name="Plassholder for tekst 2">
            <a:extLst>
              <a:ext uri="{FF2B5EF4-FFF2-40B4-BE49-F238E27FC236}">
                <a16:creationId xmlns:a16="http://schemas.microsoft.com/office/drawing/2014/main" id="{C8DC96A7-390D-1949-8874-A6883986DB64}"/>
              </a:ext>
            </a:extLst>
          </p:cNvPr>
          <p:cNvSpPr>
            <a:spLocks noGrp="1"/>
          </p:cNvSpPr>
          <p:nvPr>
            <p:ph type="body" idx="1"/>
          </p:nvPr>
        </p:nvSpPr>
        <p:spPr>
          <a:xfrm>
            <a:off x="831850" y="3343275"/>
            <a:ext cx="10515600" cy="2746375"/>
          </a:xfrm>
        </p:spPr>
        <p:txBody>
          <a:bodyPr/>
          <a:lstStyle>
            <a:lvl1pPr marL="0" indent="0">
              <a:buNone/>
              <a:defRPr sz="2400">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pic>
        <p:nvPicPr>
          <p:cNvPr id="7" name="Bilde 6">
            <a:extLst>
              <a:ext uri="{FF2B5EF4-FFF2-40B4-BE49-F238E27FC236}">
                <a16:creationId xmlns:a16="http://schemas.microsoft.com/office/drawing/2014/main" id="{404E1314-F4EC-5A44-B1B2-024F23F9C6CC}"/>
              </a:ext>
            </a:extLst>
          </p:cNvPr>
          <p:cNvPicPr>
            <a:picLocks noChangeAspect="1"/>
          </p:cNvPicPr>
          <p:nvPr userDrawn="1"/>
        </p:nvPicPr>
        <p:blipFill>
          <a:blip r:embed="rId2"/>
          <a:stretch>
            <a:fillRect/>
          </a:stretch>
        </p:blipFill>
        <p:spPr>
          <a:xfrm>
            <a:off x="314629" y="6229461"/>
            <a:ext cx="336724" cy="391513"/>
          </a:xfrm>
          <a:prstGeom prst="rect">
            <a:avLst/>
          </a:prstGeom>
        </p:spPr>
      </p:pic>
    </p:spTree>
    <p:extLst>
      <p:ext uri="{BB962C8B-B14F-4D97-AF65-F5344CB8AC3E}">
        <p14:creationId xmlns:p14="http://schemas.microsoft.com/office/powerpoint/2010/main" val="81199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0A8480F9-4932-404D-881E-6180DE0071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dirty="0"/>
              <a:t>Klikk for å redigere tittelstil</a:t>
            </a:r>
          </a:p>
        </p:txBody>
      </p:sp>
      <p:sp>
        <p:nvSpPr>
          <p:cNvPr id="3" name="Plassholder for tekst 2">
            <a:extLst>
              <a:ext uri="{FF2B5EF4-FFF2-40B4-BE49-F238E27FC236}">
                <a16:creationId xmlns:a16="http://schemas.microsoft.com/office/drawing/2014/main" id="{EBF17E58-24FB-CE46-9D5C-6644D5373B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4136109708"/>
      </p:ext>
    </p:extLst>
  </p:cSld>
  <p:clrMap bg1="lt1" tx1="dk1" bg2="lt2" tx2="dk2" accent1="accent1" accent2="accent2" accent3="accent3" accent4="accent4" accent5="accent5" accent6="accent6" hlink="hlink" folHlink="folHlink"/>
  <p:sldLayoutIdLst>
    <p:sldLayoutId id="2147483649" r:id="rId1"/>
    <p:sldLayoutId id="2147483659" r:id="rId2"/>
    <p:sldLayoutId id="2147483661" r:id="rId3"/>
    <p:sldLayoutId id="2147483658" r:id="rId4"/>
    <p:sldLayoutId id="2147483650" r:id="rId5"/>
    <p:sldLayoutId id="2147483660" r:id="rId6"/>
    <p:sldLayoutId id="2147483662" r:id="rId7"/>
    <p:sldLayoutId id="2147483651" r:id="rId8"/>
    <p:sldLayoutId id="2147483663" r:id="rId9"/>
    <p:sldLayoutId id="2147483664" r:id="rId10"/>
    <p:sldLayoutId id="2147483652" r:id="rId11"/>
    <p:sldLayoutId id="2147483665" r:id="rId12"/>
    <p:sldLayoutId id="2147483666" r:id="rId13"/>
    <p:sldLayoutId id="2147483653" r:id="rId14"/>
    <p:sldLayoutId id="2147483667" r:id="rId15"/>
    <p:sldLayoutId id="2147483668" r:id="rId16"/>
    <p:sldLayoutId id="2147483654" r:id="rId17"/>
    <p:sldLayoutId id="2147483655" r:id="rId18"/>
    <p:sldLayoutId id="2147483656" r:id="rId19"/>
    <p:sldLayoutId id="2147483669" r:id="rId20"/>
    <p:sldLayoutId id="2147483670" r:id="rId21"/>
    <p:sldLayoutId id="2147483657" r:id="rId22"/>
    <p:sldLayoutId id="2147483671" r:id="rId23"/>
    <p:sldLayoutId id="2147483672" r:id="rId24"/>
  </p:sldLayoutIdLst>
  <p:txStyles>
    <p:titleStyle>
      <a:lvl1pPr algn="l" defTabSz="914400" rtl="0" eaLnBrk="1" latinLnBrk="0" hangingPunct="1">
        <a:lnSpc>
          <a:spcPct val="90000"/>
        </a:lnSpc>
        <a:spcBef>
          <a:spcPct val="0"/>
        </a:spcBef>
        <a:buNone/>
        <a:defRPr sz="4400" b="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AF132E9-5F93-8404-2E78-A8CCE566F56F}"/>
              </a:ext>
            </a:extLst>
          </p:cNvPr>
          <p:cNvSpPr>
            <a:spLocks noGrp="1"/>
          </p:cNvSpPr>
          <p:nvPr>
            <p:ph type="ctrTitle"/>
          </p:nvPr>
        </p:nvSpPr>
        <p:spPr/>
        <p:txBody>
          <a:bodyPr/>
          <a:lstStyle/>
          <a:p>
            <a:r>
              <a:rPr lang="nb-NO" dirty="0"/>
              <a:t>Project </a:t>
            </a:r>
            <a:r>
              <a:rPr lang="nb-NO" dirty="0" err="1"/>
              <a:t>proposal</a:t>
            </a:r>
            <a:endParaRPr lang="nb-NO" dirty="0"/>
          </a:p>
        </p:txBody>
      </p:sp>
      <p:sp>
        <p:nvSpPr>
          <p:cNvPr id="3" name="Undertittel 2">
            <a:extLst>
              <a:ext uri="{FF2B5EF4-FFF2-40B4-BE49-F238E27FC236}">
                <a16:creationId xmlns:a16="http://schemas.microsoft.com/office/drawing/2014/main" id="{59458984-9CF8-FB25-F171-41D215183FA7}"/>
              </a:ext>
            </a:extLst>
          </p:cNvPr>
          <p:cNvSpPr>
            <a:spLocks noGrp="1"/>
          </p:cNvSpPr>
          <p:nvPr>
            <p:ph type="subTitle" idx="1"/>
          </p:nvPr>
        </p:nvSpPr>
        <p:spPr/>
        <p:txBody>
          <a:bodyPr/>
          <a:lstStyle/>
          <a:p>
            <a:endParaRPr lang="nb-NO"/>
          </a:p>
        </p:txBody>
      </p:sp>
    </p:spTree>
    <p:extLst>
      <p:ext uri="{BB962C8B-B14F-4D97-AF65-F5344CB8AC3E}">
        <p14:creationId xmlns:p14="http://schemas.microsoft.com/office/powerpoint/2010/main" val="2349226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77489217-1CDB-3A6F-74DA-EACCA9818BA7}"/>
              </a:ext>
            </a:extLst>
          </p:cNvPr>
          <p:cNvSpPr>
            <a:spLocks noGrp="1"/>
          </p:cNvSpPr>
          <p:nvPr>
            <p:ph type="title"/>
          </p:nvPr>
        </p:nvSpPr>
        <p:spPr/>
        <p:txBody>
          <a:bodyPr anchor="t">
            <a:normAutofit/>
          </a:bodyPr>
          <a:lstStyle/>
          <a:p>
            <a:r>
              <a:rPr lang="nb-NO" dirty="0" err="1"/>
              <a:t>Objectives</a:t>
            </a:r>
            <a:endParaRPr lang="nb-NO" dirty="0"/>
          </a:p>
        </p:txBody>
      </p:sp>
      <p:graphicFrame>
        <p:nvGraphicFramePr>
          <p:cNvPr id="7" name="Plassholder for innhold 4">
            <a:extLst>
              <a:ext uri="{FF2B5EF4-FFF2-40B4-BE49-F238E27FC236}">
                <a16:creationId xmlns:a16="http://schemas.microsoft.com/office/drawing/2014/main" id="{938F5901-467A-3D9D-104D-9B37ADA43696}"/>
              </a:ext>
            </a:extLst>
          </p:cNvPr>
          <p:cNvGraphicFramePr>
            <a:graphicFrameLocks noGrp="1"/>
          </p:cNvGraphicFramePr>
          <p:nvPr>
            <p:ph idx="1"/>
            <p:extLst>
              <p:ext uri="{D42A27DB-BD31-4B8C-83A1-F6EECF244321}">
                <p14:modId xmlns:p14="http://schemas.microsoft.com/office/powerpoint/2010/main" val="1387432911"/>
              </p:ext>
            </p:extLst>
          </p:nvPr>
        </p:nvGraphicFramePr>
        <p:xfrm>
          <a:off x="838200" y="2506663"/>
          <a:ext cx="10515600" cy="38687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98053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B704140-9197-E00E-6B02-067F3C8C366D}"/>
              </a:ext>
            </a:extLst>
          </p:cNvPr>
          <p:cNvSpPr>
            <a:spLocks noGrp="1"/>
          </p:cNvSpPr>
          <p:nvPr>
            <p:ph type="title"/>
          </p:nvPr>
        </p:nvSpPr>
        <p:spPr>
          <a:xfrm>
            <a:off x="839788" y="524435"/>
            <a:ext cx="3932237" cy="1600200"/>
          </a:xfrm>
        </p:spPr>
        <p:txBody>
          <a:bodyPr anchor="b">
            <a:normAutofit/>
          </a:bodyPr>
          <a:lstStyle/>
          <a:p>
            <a:r>
              <a:rPr lang="nb-NO" dirty="0" err="1"/>
              <a:t>Why</a:t>
            </a:r>
            <a:endParaRPr lang="nb-NO" dirty="0"/>
          </a:p>
        </p:txBody>
      </p:sp>
      <p:sp>
        <p:nvSpPr>
          <p:cNvPr id="9" name="Text Placeholder 3">
            <a:extLst>
              <a:ext uri="{FF2B5EF4-FFF2-40B4-BE49-F238E27FC236}">
                <a16:creationId xmlns:a16="http://schemas.microsoft.com/office/drawing/2014/main" id="{C8C33D48-7153-D9F8-467C-213CCA66CA6F}"/>
              </a:ext>
            </a:extLst>
          </p:cNvPr>
          <p:cNvSpPr>
            <a:spLocks noGrp="1"/>
          </p:cNvSpPr>
          <p:nvPr>
            <p:ph type="body" sz="half" idx="2"/>
          </p:nvPr>
        </p:nvSpPr>
        <p:spPr>
          <a:xfrm>
            <a:off x="839788" y="2124635"/>
            <a:ext cx="3932237" cy="3811588"/>
          </a:xfrm>
        </p:spPr>
        <p:txBody>
          <a:bodyPr/>
          <a:lstStyle/>
          <a:p>
            <a:endParaRPr lang="en-US"/>
          </a:p>
        </p:txBody>
      </p:sp>
      <p:graphicFrame>
        <p:nvGraphicFramePr>
          <p:cNvPr id="5" name="Plassholder for innhold 2">
            <a:extLst>
              <a:ext uri="{FF2B5EF4-FFF2-40B4-BE49-F238E27FC236}">
                <a16:creationId xmlns:a16="http://schemas.microsoft.com/office/drawing/2014/main" id="{A583CB6C-BCD1-4186-4E23-D8E41917DB3F}"/>
              </a:ext>
            </a:extLst>
          </p:cNvPr>
          <p:cNvGraphicFramePr>
            <a:graphicFrameLocks noGrp="1"/>
          </p:cNvGraphicFramePr>
          <p:nvPr>
            <p:ph idx="1"/>
            <p:extLst>
              <p:ext uri="{D42A27DB-BD31-4B8C-83A1-F6EECF244321}">
                <p14:modId xmlns:p14="http://schemas.microsoft.com/office/powerpoint/2010/main" val="3786226339"/>
              </p:ext>
            </p:extLst>
          </p:nvPr>
        </p:nvGraphicFramePr>
        <p:xfrm>
          <a:off x="5183188" y="1054660"/>
          <a:ext cx="6172200" cy="4873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63815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863730D-75A6-447A-9077-483FD41F34AC}"/>
              </a:ext>
            </a:extLst>
          </p:cNvPr>
          <p:cNvSpPr>
            <a:spLocks noGrp="1"/>
          </p:cNvSpPr>
          <p:nvPr>
            <p:ph type="title"/>
          </p:nvPr>
        </p:nvSpPr>
        <p:spPr>
          <a:xfrm>
            <a:off x="838200" y="1037477"/>
            <a:ext cx="10515600" cy="1325563"/>
          </a:xfrm>
        </p:spPr>
        <p:txBody>
          <a:bodyPr/>
          <a:lstStyle/>
          <a:p>
            <a:r>
              <a:rPr lang="en-US" dirty="0"/>
              <a:t>From due process	</a:t>
            </a:r>
          </a:p>
        </p:txBody>
      </p:sp>
      <p:sp>
        <p:nvSpPr>
          <p:cNvPr id="11" name="Content Placeholder 2">
            <a:extLst>
              <a:ext uri="{FF2B5EF4-FFF2-40B4-BE49-F238E27FC236}">
                <a16:creationId xmlns:a16="http://schemas.microsoft.com/office/drawing/2014/main" id="{0813AE28-1F07-2705-BAC0-F6B47CB45AE1}"/>
              </a:ext>
            </a:extLst>
          </p:cNvPr>
          <p:cNvSpPr>
            <a:spLocks noGrp="1"/>
          </p:cNvSpPr>
          <p:nvPr>
            <p:ph idx="1"/>
          </p:nvPr>
        </p:nvSpPr>
        <p:spPr>
          <a:xfrm>
            <a:off x="838200" y="2506660"/>
            <a:ext cx="10515600" cy="3868740"/>
          </a:xfrm>
        </p:spPr>
        <p:txBody>
          <a:bodyPr>
            <a:normAutofit fontScale="77500" lnSpcReduction="20000"/>
          </a:bodyPr>
          <a:lstStyle/>
          <a:p>
            <a:r>
              <a:rPr lang="en-US" dirty="0"/>
              <a:t>Each project proposal shall be based on a thorough initial assessment. The purpose of the initial assessment is to: </a:t>
            </a:r>
          </a:p>
          <a:p>
            <a:r>
              <a:rPr lang="en-US" dirty="0"/>
              <a:t>Assess the need for the project and define its purpose and </a:t>
            </a:r>
            <a:r>
              <a:rPr lang="en-US" dirty="0" err="1"/>
              <a:t>organisation</a:t>
            </a:r>
            <a:r>
              <a:rPr lang="en-US" dirty="0"/>
              <a:t>. </a:t>
            </a:r>
          </a:p>
          <a:p>
            <a:r>
              <a:rPr lang="en-US" dirty="0"/>
              <a:t>Determine the categories of auditing or other engagements that will be covered by the resulting pronouncements. </a:t>
            </a:r>
          </a:p>
          <a:p>
            <a:r>
              <a:rPr lang="en-US" dirty="0"/>
              <a:t>Consider the differences among SAIs that must be accommodated and the challenges that will have to be overcome in implementing the new pronouncements. </a:t>
            </a:r>
          </a:p>
          <a:p>
            <a:r>
              <a:rPr lang="en-US" dirty="0"/>
              <a:t>Ensure consistency with existing ISSAIs and other professional pronouncements </a:t>
            </a:r>
          </a:p>
          <a:p>
            <a:r>
              <a:rPr lang="en-US" dirty="0"/>
              <a:t>Determine the extent to which it will be possible and desirable to build on pronouncements from other internationally recognized, regional or national standard setters and if so, the extent to which supplementary pronouncements are needed in order to meet the needs and concerns of the INTOSAI community.</a:t>
            </a:r>
          </a:p>
        </p:txBody>
      </p:sp>
    </p:spTree>
    <p:extLst>
      <p:ext uri="{BB962C8B-B14F-4D97-AF65-F5344CB8AC3E}">
        <p14:creationId xmlns:p14="http://schemas.microsoft.com/office/powerpoint/2010/main" val="2211244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D2E1CE8-938A-9282-8652-1F2E96C28E08}"/>
              </a:ext>
            </a:extLst>
          </p:cNvPr>
          <p:cNvSpPr>
            <a:spLocks noGrp="1"/>
          </p:cNvSpPr>
          <p:nvPr>
            <p:ph type="title"/>
          </p:nvPr>
        </p:nvSpPr>
        <p:spPr/>
        <p:txBody>
          <a:bodyPr/>
          <a:lstStyle/>
          <a:p>
            <a:r>
              <a:rPr lang="nb-NO" dirty="0" err="1"/>
              <a:t>Criteria</a:t>
            </a:r>
            <a:r>
              <a:rPr lang="nb-NO" dirty="0"/>
              <a:t> for </a:t>
            </a:r>
            <a:r>
              <a:rPr lang="nb-NO" dirty="0" err="1"/>
              <a:t>approval</a:t>
            </a:r>
            <a:r>
              <a:rPr lang="nb-NO" dirty="0"/>
              <a:t> </a:t>
            </a:r>
            <a:r>
              <a:rPr lang="nb-NO" dirty="0" err="1"/>
              <a:t>of</a:t>
            </a:r>
            <a:r>
              <a:rPr lang="nb-NO" dirty="0"/>
              <a:t> </a:t>
            </a:r>
            <a:r>
              <a:rPr lang="nb-NO" dirty="0" err="1"/>
              <a:t>project</a:t>
            </a:r>
            <a:r>
              <a:rPr lang="nb-NO" dirty="0"/>
              <a:t> </a:t>
            </a:r>
            <a:r>
              <a:rPr lang="nb-NO" dirty="0" err="1"/>
              <a:t>proposal</a:t>
            </a:r>
            <a:endParaRPr lang="nb-NO" dirty="0"/>
          </a:p>
        </p:txBody>
      </p:sp>
      <p:sp>
        <p:nvSpPr>
          <p:cNvPr id="3" name="Plassholder for innhold 2">
            <a:extLst>
              <a:ext uri="{FF2B5EF4-FFF2-40B4-BE49-F238E27FC236}">
                <a16:creationId xmlns:a16="http://schemas.microsoft.com/office/drawing/2014/main" id="{E8E8E082-5EDD-AE1A-2CCF-2C0A0E9EACB0}"/>
              </a:ext>
            </a:extLst>
          </p:cNvPr>
          <p:cNvSpPr>
            <a:spLocks noGrp="1"/>
          </p:cNvSpPr>
          <p:nvPr>
            <p:ph idx="1"/>
          </p:nvPr>
        </p:nvSpPr>
        <p:spPr/>
        <p:txBody>
          <a:bodyPr>
            <a:normAutofit fontScale="92500" lnSpcReduction="10000"/>
          </a:bodyPr>
          <a:lstStyle/>
          <a:p>
            <a:pPr marL="0" indent="0">
              <a:buNone/>
            </a:pPr>
            <a:r>
              <a:rPr lang="en-US" dirty="0"/>
              <a:t>FIPP approves: </a:t>
            </a:r>
          </a:p>
          <a:p>
            <a:r>
              <a:rPr lang="en-US" dirty="0"/>
              <a:t>That the project addresses the issues identified in the initial assessment and shall be launched. </a:t>
            </a:r>
          </a:p>
          <a:p>
            <a:r>
              <a:rPr lang="en-US" dirty="0"/>
              <a:t>That the project proposal provides directions sufficient to define the scope of applicability of the proposed pronouncement and does not lead to overlaps and inconsistencies with other professional pronouncements in the framework. </a:t>
            </a:r>
          </a:p>
          <a:p>
            <a:r>
              <a:rPr lang="en-US" dirty="0"/>
              <a:t>The </a:t>
            </a:r>
            <a:r>
              <a:rPr lang="en-US" dirty="0" err="1"/>
              <a:t>organisation</a:t>
            </a:r>
            <a:r>
              <a:rPr lang="en-US" dirty="0"/>
              <a:t> and timeline of the project. </a:t>
            </a:r>
          </a:p>
          <a:p>
            <a:r>
              <a:rPr lang="en-US" dirty="0"/>
              <a:t>The working title and proposed numbering according to the classification principles.</a:t>
            </a:r>
            <a:endParaRPr lang="nb-NO" dirty="0"/>
          </a:p>
        </p:txBody>
      </p:sp>
    </p:spTree>
    <p:extLst>
      <p:ext uri="{BB962C8B-B14F-4D97-AF65-F5344CB8AC3E}">
        <p14:creationId xmlns:p14="http://schemas.microsoft.com/office/powerpoint/2010/main" val="3125052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FAC9559F-C9CC-95FD-1CB2-0BD9F2C9C6A6}"/>
              </a:ext>
            </a:extLst>
          </p:cNvPr>
          <p:cNvSpPr>
            <a:spLocks noGrp="1"/>
          </p:cNvSpPr>
          <p:nvPr>
            <p:ph type="title"/>
          </p:nvPr>
        </p:nvSpPr>
        <p:spPr/>
        <p:txBody>
          <a:bodyPr/>
          <a:lstStyle/>
          <a:p>
            <a:r>
              <a:rPr lang="nb-NO" dirty="0"/>
              <a:t>Main </a:t>
            </a:r>
            <a:r>
              <a:rPr lang="nb-NO" dirty="0" err="1"/>
              <a:t>headlines</a:t>
            </a:r>
            <a:r>
              <a:rPr lang="nb-NO" dirty="0"/>
              <a:t> in </a:t>
            </a:r>
            <a:r>
              <a:rPr lang="nb-NO" dirty="0" err="1"/>
              <a:t>the</a:t>
            </a:r>
            <a:r>
              <a:rPr lang="nb-NO" dirty="0"/>
              <a:t> </a:t>
            </a:r>
            <a:r>
              <a:rPr lang="nb-NO" dirty="0" err="1"/>
              <a:t>project</a:t>
            </a:r>
            <a:r>
              <a:rPr lang="nb-NO" dirty="0"/>
              <a:t> </a:t>
            </a:r>
            <a:r>
              <a:rPr lang="nb-NO" dirty="0" err="1"/>
              <a:t>proposal</a:t>
            </a:r>
            <a:endParaRPr lang="nb-NO" dirty="0"/>
          </a:p>
        </p:txBody>
      </p:sp>
      <p:sp>
        <p:nvSpPr>
          <p:cNvPr id="5" name="Plassholder for innhold 4">
            <a:extLst>
              <a:ext uri="{FF2B5EF4-FFF2-40B4-BE49-F238E27FC236}">
                <a16:creationId xmlns:a16="http://schemas.microsoft.com/office/drawing/2014/main" id="{299AB0B1-591B-7791-4E31-82163369D555}"/>
              </a:ext>
            </a:extLst>
          </p:cNvPr>
          <p:cNvSpPr>
            <a:spLocks noGrp="1"/>
          </p:cNvSpPr>
          <p:nvPr>
            <p:ph idx="1"/>
          </p:nvPr>
        </p:nvSpPr>
        <p:spPr/>
        <p:txBody>
          <a:bodyPr/>
          <a:lstStyle/>
          <a:p>
            <a:r>
              <a:rPr lang="nb-NO" dirty="0"/>
              <a:t>Purpose</a:t>
            </a:r>
          </a:p>
          <a:p>
            <a:r>
              <a:rPr lang="nb-NO" dirty="0"/>
              <a:t>Scope (and </a:t>
            </a:r>
            <a:r>
              <a:rPr lang="nb-NO" dirty="0" err="1"/>
              <a:t>what</a:t>
            </a:r>
            <a:r>
              <a:rPr lang="nb-NO" dirty="0"/>
              <a:t> is </a:t>
            </a:r>
            <a:r>
              <a:rPr lang="nb-NO" dirty="0" err="1"/>
              <a:t>outside</a:t>
            </a:r>
            <a:r>
              <a:rPr lang="nb-NO" dirty="0"/>
              <a:t> </a:t>
            </a:r>
            <a:r>
              <a:rPr lang="nb-NO" dirty="0" err="1"/>
              <a:t>of</a:t>
            </a:r>
            <a:r>
              <a:rPr lang="nb-NO" dirty="0"/>
              <a:t> </a:t>
            </a:r>
            <a:r>
              <a:rPr lang="nb-NO" dirty="0" err="1"/>
              <a:t>scope</a:t>
            </a:r>
            <a:r>
              <a:rPr lang="nb-NO" dirty="0"/>
              <a:t>)</a:t>
            </a:r>
          </a:p>
          <a:p>
            <a:r>
              <a:rPr lang="nb-NO" dirty="0"/>
              <a:t>Key </a:t>
            </a:r>
            <a:r>
              <a:rPr lang="nb-NO" dirty="0" err="1"/>
              <a:t>deliverables</a:t>
            </a:r>
            <a:endParaRPr lang="nb-NO" dirty="0"/>
          </a:p>
          <a:p>
            <a:r>
              <a:rPr lang="nb-NO" dirty="0" err="1"/>
              <a:t>Quality</a:t>
            </a:r>
            <a:r>
              <a:rPr lang="nb-NO" dirty="0"/>
              <a:t> </a:t>
            </a:r>
            <a:r>
              <a:rPr lang="nb-NO" dirty="0" err="1"/>
              <a:t>processes</a:t>
            </a:r>
            <a:endParaRPr lang="nb-NO" dirty="0"/>
          </a:p>
        </p:txBody>
      </p:sp>
    </p:spTree>
    <p:extLst>
      <p:ext uri="{BB962C8B-B14F-4D97-AF65-F5344CB8AC3E}">
        <p14:creationId xmlns:p14="http://schemas.microsoft.com/office/powerpoint/2010/main" val="1452821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820A27C-54C9-9123-86CE-017014B01418}"/>
              </a:ext>
            </a:extLst>
          </p:cNvPr>
          <p:cNvSpPr>
            <a:spLocks noGrp="1"/>
          </p:cNvSpPr>
          <p:nvPr>
            <p:ph type="title"/>
          </p:nvPr>
        </p:nvSpPr>
        <p:spPr/>
        <p:txBody>
          <a:bodyPr/>
          <a:lstStyle/>
          <a:p>
            <a:r>
              <a:rPr lang="nb-NO" dirty="0" err="1"/>
              <a:t>Proposed</a:t>
            </a:r>
            <a:r>
              <a:rPr lang="nb-NO" dirty="0"/>
              <a:t> </a:t>
            </a:r>
            <a:r>
              <a:rPr lang="nb-NO" dirty="0" err="1"/>
              <a:t>process</a:t>
            </a:r>
            <a:endParaRPr lang="nb-NO" dirty="0"/>
          </a:p>
        </p:txBody>
      </p:sp>
      <p:sp>
        <p:nvSpPr>
          <p:cNvPr id="3" name="Plassholder for innhold 2">
            <a:extLst>
              <a:ext uri="{FF2B5EF4-FFF2-40B4-BE49-F238E27FC236}">
                <a16:creationId xmlns:a16="http://schemas.microsoft.com/office/drawing/2014/main" id="{D990A45A-0CFD-B0FB-F342-420791323D3B}"/>
              </a:ext>
            </a:extLst>
          </p:cNvPr>
          <p:cNvSpPr>
            <a:spLocks noGrp="1"/>
          </p:cNvSpPr>
          <p:nvPr>
            <p:ph idx="1"/>
          </p:nvPr>
        </p:nvSpPr>
        <p:spPr/>
        <p:txBody>
          <a:bodyPr/>
          <a:lstStyle/>
          <a:p>
            <a:r>
              <a:rPr lang="nb-NO" dirty="0" err="1"/>
              <a:t>Developing</a:t>
            </a:r>
            <a:r>
              <a:rPr lang="nb-NO" dirty="0"/>
              <a:t> a </a:t>
            </a:r>
            <a:r>
              <a:rPr lang="nb-NO" dirty="0" err="1"/>
              <a:t>scoping</a:t>
            </a:r>
            <a:r>
              <a:rPr lang="nb-NO" dirty="0"/>
              <a:t> </a:t>
            </a:r>
            <a:r>
              <a:rPr lang="nb-NO" dirty="0" err="1"/>
              <a:t>paper</a:t>
            </a:r>
            <a:r>
              <a:rPr lang="nb-NO" dirty="0"/>
              <a:t>:</a:t>
            </a:r>
          </a:p>
          <a:p>
            <a:pPr lvl="1"/>
            <a:r>
              <a:rPr lang="nb-NO" dirty="0"/>
              <a:t>LO-team and </a:t>
            </a:r>
            <a:r>
              <a:rPr lang="nb-NO" dirty="0" err="1"/>
              <a:t>project</a:t>
            </a:r>
            <a:r>
              <a:rPr lang="nb-NO" dirty="0"/>
              <a:t> </a:t>
            </a:r>
            <a:r>
              <a:rPr lang="nb-NO" dirty="0" err="1"/>
              <a:t>group</a:t>
            </a:r>
            <a:r>
              <a:rPr lang="nb-NO" dirty="0"/>
              <a:t> </a:t>
            </a:r>
            <a:r>
              <a:rPr lang="nb-NO" dirty="0" err="1"/>
              <a:t>discuss</a:t>
            </a:r>
            <a:r>
              <a:rPr lang="nb-NO" dirty="0"/>
              <a:t> </a:t>
            </a:r>
            <a:r>
              <a:rPr lang="nb-NO" dirty="0" err="1"/>
              <a:t>scope</a:t>
            </a:r>
            <a:r>
              <a:rPr lang="nb-NO" dirty="0"/>
              <a:t> – </a:t>
            </a:r>
            <a:r>
              <a:rPr lang="nb-NO" dirty="0" err="1"/>
              <a:t>invitations</a:t>
            </a:r>
            <a:r>
              <a:rPr lang="nb-NO" dirty="0"/>
              <a:t> </a:t>
            </a:r>
            <a:r>
              <a:rPr lang="nb-NO" dirty="0" err="1"/>
              <a:t>shortly</a:t>
            </a:r>
            <a:endParaRPr lang="nb-NO" dirty="0"/>
          </a:p>
          <a:p>
            <a:pPr lvl="1"/>
            <a:r>
              <a:rPr lang="nb-NO" dirty="0" err="1"/>
              <a:t>Scoping</a:t>
            </a:r>
            <a:r>
              <a:rPr lang="nb-NO" dirty="0"/>
              <a:t> </a:t>
            </a:r>
            <a:r>
              <a:rPr lang="nb-NO" dirty="0" err="1"/>
              <a:t>paper</a:t>
            </a:r>
            <a:r>
              <a:rPr lang="nb-NO" dirty="0"/>
              <a:t> </a:t>
            </a:r>
            <a:r>
              <a:rPr lang="nb-NO" dirty="0" err="1"/>
              <a:t>developed</a:t>
            </a:r>
            <a:r>
              <a:rPr lang="nb-NO" dirty="0"/>
              <a:t> in </a:t>
            </a:r>
            <a:r>
              <a:rPr lang="nb-NO" dirty="0" err="1"/>
              <a:t>the</a:t>
            </a:r>
            <a:r>
              <a:rPr lang="nb-NO" dirty="0"/>
              <a:t> </a:t>
            </a:r>
            <a:r>
              <a:rPr lang="nb-NO" dirty="0" err="1"/>
              <a:t>project</a:t>
            </a:r>
            <a:r>
              <a:rPr lang="nb-NO" dirty="0"/>
              <a:t> </a:t>
            </a:r>
            <a:r>
              <a:rPr lang="nb-NO" dirty="0" err="1"/>
              <a:t>group</a:t>
            </a:r>
            <a:endParaRPr lang="nb-NO" dirty="0"/>
          </a:p>
          <a:p>
            <a:pPr lvl="1"/>
            <a:r>
              <a:rPr lang="nb-NO" dirty="0" err="1"/>
              <a:t>Scoping</a:t>
            </a:r>
            <a:r>
              <a:rPr lang="nb-NO" dirty="0"/>
              <a:t> </a:t>
            </a:r>
            <a:r>
              <a:rPr lang="nb-NO" dirty="0" err="1"/>
              <a:t>paper</a:t>
            </a:r>
            <a:r>
              <a:rPr lang="nb-NO" dirty="0"/>
              <a:t> </a:t>
            </a:r>
            <a:r>
              <a:rPr lang="nb-NO" dirty="0" err="1"/>
              <a:t>discussed</a:t>
            </a:r>
            <a:r>
              <a:rPr lang="nb-NO" dirty="0"/>
              <a:t> in </a:t>
            </a:r>
            <a:r>
              <a:rPr lang="nb-NO" dirty="0" err="1"/>
              <a:t>upcoming</a:t>
            </a:r>
            <a:r>
              <a:rPr lang="nb-NO" dirty="0"/>
              <a:t> FIPP </a:t>
            </a:r>
            <a:r>
              <a:rPr lang="nb-NO" dirty="0" err="1"/>
              <a:t>meeting</a:t>
            </a:r>
            <a:endParaRPr lang="nb-NO" dirty="0"/>
          </a:p>
          <a:p>
            <a:pPr lvl="1"/>
            <a:endParaRPr lang="nb-NO" dirty="0"/>
          </a:p>
          <a:p>
            <a:endParaRPr lang="nb-NO" dirty="0"/>
          </a:p>
        </p:txBody>
      </p:sp>
    </p:spTree>
    <p:extLst>
      <p:ext uri="{BB962C8B-B14F-4D97-AF65-F5344CB8AC3E}">
        <p14:creationId xmlns:p14="http://schemas.microsoft.com/office/powerpoint/2010/main" val="4130262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DCA1FD-0AD3-0CCE-E190-D47300E41DBA}"/>
            </a:ext>
          </a:extLst>
        </p:cNvPr>
        <p:cNvGrpSpPr/>
        <p:nvPr/>
      </p:nvGrpSpPr>
      <p:grpSpPr>
        <a:xfrm>
          <a:off x="0" y="0"/>
          <a:ext cx="0" cy="0"/>
          <a:chOff x="0" y="0"/>
          <a:chExt cx="0" cy="0"/>
        </a:xfrm>
      </p:grpSpPr>
      <p:sp>
        <p:nvSpPr>
          <p:cNvPr id="2" name="Tittel 1">
            <a:extLst>
              <a:ext uri="{FF2B5EF4-FFF2-40B4-BE49-F238E27FC236}">
                <a16:creationId xmlns:a16="http://schemas.microsoft.com/office/drawing/2014/main" id="{B45FD23A-FCD9-95CF-4BDD-103BB18FA7A3}"/>
              </a:ext>
            </a:extLst>
          </p:cNvPr>
          <p:cNvSpPr>
            <a:spLocks noGrp="1"/>
          </p:cNvSpPr>
          <p:nvPr>
            <p:ph type="title"/>
          </p:nvPr>
        </p:nvSpPr>
        <p:spPr/>
        <p:txBody>
          <a:bodyPr/>
          <a:lstStyle/>
          <a:p>
            <a:r>
              <a:rPr lang="nb-NO" dirty="0"/>
              <a:t>FIPP LOs</a:t>
            </a:r>
          </a:p>
        </p:txBody>
      </p:sp>
      <p:graphicFrame>
        <p:nvGraphicFramePr>
          <p:cNvPr id="4" name="Plassholder for innhold 3">
            <a:extLst>
              <a:ext uri="{FF2B5EF4-FFF2-40B4-BE49-F238E27FC236}">
                <a16:creationId xmlns:a16="http://schemas.microsoft.com/office/drawing/2014/main" id="{FFB6186C-A44E-E0F0-4E91-7DD43B0E0AF0}"/>
              </a:ext>
            </a:extLst>
          </p:cNvPr>
          <p:cNvGraphicFramePr>
            <a:graphicFrameLocks noGrp="1"/>
          </p:cNvGraphicFramePr>
          <p:nvPr>
            <p:ph idx="1"/>
            <p:extLst>
              <p:ext uri="{D42A27DB-BD31-4B8C-83A1-F6EECF244321}">
                <p14:modId xmlns:p14="http://schemas.microsoft.com/office/powerpoint/2010/main" val="3194416746"/>
              </p:ext>
            </p:extLst>
          </p:nvPr>
        </p:nvGraphicFramePr>
        <p:xfrm>
          <a:off x="1352006" y="2463121"/>
          <a:ext cx="6746965" cy="303276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1592113219"/>
                    </a:ext>
                  </a:extLst>
                </a:gridCol>
                <a:gridCol w="4118065">
                  <a:extLst>
                    <a:ext uri="{9D8B030D-6E8A-4147-A177-3AD203B41FA5}">
                      <a16:colId xmlns:a16="http://schemas.microsoft.com/office/drawing/2014/main" val="4041329969"/>
                    </a:ext>
                  </a:extLst>
                </a:gridCol>
              </a:tblGrid>
              <a:tr h="370840">
                <a:tc>
                  <a:txBody>
                    <a:bodyPr/>
                    <a:lstStyle/>
                    <a:p>
                      <a:r>
                        <a:rPr lang="nb-NO" dirty="0"/>
                        <a:t>Initiative</a:t>
                      </a:r>
                    </a:p>
                  </a:txBody>
                  <a:tcPr/>
                </a:tc>
                <a:tc>
                  <a:txBody>
                    <a:bodyPr/>
                    <a:lstStyle/>
                    <a:p>
                      <a:r>
                        <a:rPr lang="nb-NO" dirty="0"/>
                        <a:t>FIPP </a:t>
                      </a:r>
                      <a:r>
                        <a:rPr lang="nb-NO" dirty="0" err="1"/>
                        <a:t>members</a:t>
                      </a:r>
                      <a:endParaRPr lang="nb-NO" dirty="0"/>
                    </a:p>
                  </a:txBody>
                  <a:tcPr/>
                </a:tc>
                <a:extLst>
                  <a:ext uri="{0D108BD9-81ED-4DB2-BD59-A6C34878D82A}">
                    <a16:rowId xmlns:a16="http://schemas.microsoft.com/office/drawing/2014/main" val="1503152424"/>
                  </a:ext>
                </a:extLst>
              </a:tr>
              <a:tr h="370840">
                <a:tc>
                  <a:txBody>
                    <a:bodyPr/>
                    <a:lstStyle/>
                    <a:p>
                      <a:r>
                        <a:rPr lang="nb-NO" dirty="0"/>
                        <a:t>T </a:t>
                      </a:r>
                      <a:r>
                        <a:rPr lang="nb-NO" dirty="0" err="1"/>
                        <a:t>initiative</a:t>
                      </a:r>
                      <a:endParaRPr lang="nb-NO" dirty="0"/>
                    </a:p>
                  </a:txBody>
                  <a:tcPr/>
                </a:tc>
                <a:tc>
                  <a:txBody>
                    <a:bodyPr/>
                    <a:lstStyle/>
                    <a:p>
                      <a:r>
                        <a:rPr lang="nb-NO" b="1" dirty="0"/>
                        <a:t>Gerhard</a:t>
                      </a:r>
                      <a:r>
                        <a:rPr lang="nb-NO" dirty="0"/>
                        <a:t>, </a:t>
                      </a:r>
                      <a:r>
                        <a:rPr lang="nb-NO" i="0" dirty="0" err="1"/>
                        <a:t>Jared</a:t>
                      </a:r>
                      <a:r>
                        <a:rPr lang="nb-NO" i="0" dirty="0"/>
                        <a:t>, Faizy (Toma, </a:t>
                      </a:r>
                      <a:r>
                        <a:rPr lang="nb-NO" i="0" dirty="0" err="1"/>
                        <a:t>Chandra</a:t>
                      </a:r>
                      <a:r>
                        <a:rPr lang="nb-NO" i="0" dirty="0"/>
                        <a:t>)</a:t>
                      </a:r>
                      <a:endParaRPr lang="nb-NO" b="0" i="0" dirty="0"/>
                    </a:p>
                  </a:txBody>
                  <a:tcPr/>
                </a:tc>
                <a:extLst>
                  <a:ext uri="{0D108BD9-81ED-4DB2-BD59-A6C34878D82A}">
                    <a16:rowId xmlns:a16="http://schemas.microsoft.com/office/drawing/2014/main" val="3741887893"/>
                  </a:ext>
                </a:extLst>
              </a:tr>
              <a:tr h="370840">
                <a:tc>
                  <a:txBody>
                    <a:bodyPr/>
                    <a:lstStyle/>
                    <a:p>
                      <a:r>
                        <a:rPr lang="nb-NO" dirty="0"/>
                        <a:t>A </a:t>
                      </a:r>
                      <a:r>
                        <a:rPr lang="nb-NO" dirty="0" err="1"/>
                        <a:t>initiative</a:t>
                      </a:r>
                      <a:endParaRPr lang="nb-NO" dirty="0"/>
                    </a:p>
                  </a:txBody>
                  <a:tcPr/>
                </a:tc>
                <a:tc>
                  <a:txBody>
                    <a:bodyPr/>
                    <a:lstStyle/>
                    <a:p>
                      <a:r>
                        <a:rPr lang="nb-NO" b="1" dirty="0"/>
                        <a:t>Monica</a:t>
                      </a:r>
                      <a:r>
                        <a:rPr lang="nb-NO" dirty="0"/>
                        <a:t>, </a:t>
                      </a:r>
                      <a:r>
                        <a:rPr lang="nb-NO" b="0" i="0" dirty="0"/>
                        <a:t>Faizy (Tiago)</a:t>
                      </a:r>
                    </a:p>
                  </a:txBody>
                  <a:tcPr/>
                </a:tc>
                <a:extLst>
                  <a:ext uri="{0D108BD9-81ED-4DB2-BD59-A6C34878D82A}">
                    <a16:rowId xmlns:a16="http://schemas.microsoft.com/office/drawing/2014/main" val="3791449709"/>
                  </a:ext>
                </a:extLst>
              </a:tr>
              <a:tr h="370840">
                <a:tc>
                  <a:txBody>
                    <a:bodyPr/>
                    <a:lstStyle/>
                    <a:p>
                      <a:r>
                        <a:rPr lang="nb-NO" dirty="0"/>
                        <a:t>I </a:t>
                      </a:r>
                      <a:r>
                        <a:rPr lang="nb-NO" dirty="0" err="1"/>
                        <a:t>initiative</a:t>
                      </a:r>
                      <a:endParaRPr lang="nb-NO" dirty="0"/>
                    </a:p>
                  </a:txBody>
                  <a:tcPr/>
                </a:tc>
                <a:tc>
                  <a:txBody>
                    <a:bodyPr/>
                    <a:lstStyle/>
                    <a:p>
                      <a:r>
                        <a:rPr lang="nb-NO" b="1" dirty="0"/>
                        <a:t>Toma</a:t>
                      </a:r>
                      <a:r>
                        <a:rPr lang="nb-NO" dirty="0"/>
                        <a:t>, </a:t>
                      </a:r>
                      <a:r>
                        <a:rPr lang="nb-NO" i="0" dirty="0"/>
                        <a:t>Josie, Jane, Mahmood (Gerhard, </a:t>
                      </a:r>
                      <a:r>
                        <a:rPr lang="nb-NO" i="0" dirty="0" err="1"/>
                        <a:t>Aicha</a:t>
                      </a:r>
                      <a:r>
                        <a:rPr lang="nb-NO" i="0" dirty="0"/>
                        <a:t>)</a:t>
                      </a:r>
                    </a:p>
                  </a:txBody>
                  <a:tcPr/>
                </a:tc>
                <a:extLst>
                  <a:ext uri="{0D108BD9-81ED-4DB2-BD59-A6C34878D82A}">
                    <a16:rowId xmlns:a16="http://schemas.microsoft.com/office/drawing/2014/main" val="667476915"/>
                  </a:ext>
                </a:extLst>
              </a:tr>
              <a:tr h="370840">
                <a:tc>
                  <a:txBody>
                    <a:bodyPr/>
                    <a:lstStyle/>
                    <a:p>
                      <a:r>
                        <a:rPr lang="nb-NO" dirty="0"/>
                        <a:t>P </a:t>
                      </a:r>
                      <a:r>
                        <a:rPr lang="nb-NO" dirty="0" err="1"/>
                        <a:t>initiative</a:t>
                      </a:r>
                      <a:endParaRPr lang="nb-NO" dirty="0"/>
                    </a:p>
                  </a:txBody>
                  <a:tcPr/>
                </a:tc>
                <a:tc>
                  <a:txBody>
                    <a:bodyPr/>
                    <a:lstStyle/>
                    <a:p>
                      <a:r>
                        <a:rPr lang="nb-NO" b="1" dirty="0"/>
                        <a:t>Jane</a:t>
                      </a:r>
                      <a:r>
                        <a:rPr lang="nb-NO" dirty="0"/>
                        <a:t>, Aicha,</a:t>
                      </a:r>
                      <a:r>
                        <a:rPr lang="nb-NO" i="1" dirty="0"/>
                        <a:t> </a:t>
                      </a:r>
                      <a:r>
                        <a:rPr lang="nb-NO" i="0" dirty="0"/>
                        <a:t>Archana (</a:t>
                      </a:r>
                      <a:r>
                        <a:rPr lang="nb-NO" i="0" dirty="0" err="1"/>
                        <a:t>Hilal</a:t>
                      </a:r>
                      <a:r>
                        <a:rPr lang="nb-NO" i="0" dirty="0"/>
                        <a:t>, </a:t>
                      </a:r>
                      <a:r>
                        <a:rPr lang="nb-NO" i="0" dirty="0" err="1"/>
                        <a:t>Jared</a:t>
                      </a:r>
                      <a:r>
                        <a:rPr lang="nb-NO" i="0" dirty="0"/>
                        <a:t>)</a:t>
                      </a:r>
                    </a:p>
                  </a:txBody>
                  <a:tcPr/>
                </a:tc>
                <a:extLst>
                  <a:ext uri="{0D108BD9-81ED-4DB2-BD59-A6C34878D82A}">
                    <a16:rowId xmlns:a16="http://schemas.microsoft.com/office/drawing/2014/main" val="1991624150"/>
                  </a:ext>
                </a:extLst>
              </a:tr>
              <a:tr h="370840">
                <a:tc>
                  <a:txBody>
                    <a:bodyPr/>
                    <a:lstStyle/>
                    <a:p>
                      <a:r>
                        <a:rPr lang="nb-NO" dirty="0"/>
                        <a:t>G </a:t>
                      </a:r>
                      <a:r>
                        <a:rPr lang="nb-NO" dirty="0" err="1"/>
                        <a:t>initiative</a:t>
                      </a:r>
                      <a:endParaRPr lang="nb-NO" dirty="0"/>
                    </a:p>
                  </a:txBody>
                  <a:tcPr/>
                </a:tc>
                <a:tc>
                  <a:txBody>
                    <a:bodyPr/>
                    <a:lstStyle/>
                    <a:p>
                      <a:r>
                        <a:rPr lang="nb-NO" b="1" i="0" dirty="0"/>
                        <a:t>Tiago, </a:t>
                      </a:r>
                      <a:r>
                        <a:rPr lang="nb-NO" i="0" dirty="0" err="1"/>
                        <a:t>Chandra</a:t>
                      </a:r>
                      <a:r>
                        <a:rPr lang="nb-NO" i="0" dirty="0"/>
                        <a:t>, Mahmood, </a:t>
                      </a:r>
                      <a:r>
                        <a:rPr lang="nb-NO" i="0" dirty="0" err="1"/>
                        <a:t>Hilal</a:t>
                      </a:r>
                      <a:r>
                        <a:rPr lang="nb-NO" i="0" dirty="0"/>
                        <a:t> (Monica, Archana)</a:t>
                      </a:r>
                    </a:p>
                  </a:txBody>
                  <a:tcPr/>
                </a:tc>
                <a:extLst>
                  <a:ext uri="{0D108BD9-81ED-4DB2-BD59-A6C34878D82A}">
                    <a16:rowId xmlns:a16="http://schemas.microsoft.com/office/drawing/2014/main" val="4156913510"/>
                  </a:ext>
                </a:extLst>
              </a:tr>
            </a:tbl>
          </a:graphicData>
        </a:graphic>
      </p:graphicFrame>
    </p:spTree>
    <p:extLst>
      <p:ext uri="{BB962C8B-B14F-4D97-AF65-F5344CB8AC3E}">
        <p14:creationId xmlns:p14="http://schemas.microsoft.com/office/powerpoint/2010/main" val="865147559"/>
      </p:ext>
    </p:extLst>
  </p:cSld>
  <p:clrMapOvr>
    <a:masterClrMapping/>
  </p:clrMapOvr>
</p:sld>
</file>

<file path=ppt/theme/theme1.xml><?xml version="1.0" encoding="utf-8"?>
<a:theme xmlns:a="http://schemas.openxmlformats.org/drawingml/2006/main" name="Office-tema">
  <a:themeElements>
    <a:clrScheme name="Riksrevisjonens farger">
      <a:dk1>
        <a:srgbClr val="000000"/>
      </a:dk1>
      <a:lt1>
        <a:srgbClr val="FFFFFF"/>
      </a:lt1>
      <a:dk2>
        <a:srgbClr val="44546A"/>
      </a:dk2>
      <a:lt2>
        <a:srgbClr val="E7E6E6"/>
      </a:lt2>
      <a:accent1>
        <a:srgbClr val="E20046"/>
      </a:accent1>
      <a:accent2>
        <a:srgbClr val="183271"/>
      </a:accent2>
      <a:accent3>
        <a:srgbClr val="231F20"/>
      </a:accent3>
      <a:accent4>
        <a:srgbClr val="FFF5F7"/>
      </a:accent4>
      <a:accent5>
        <a:srgbClr val="E9F8FF"/>
      </a:accent5>
      <a:accent6>
        <a:srgbClr val="D3D6D3"/>
      </a:accent6>
      <a:hlink>
        <a:srgbClr val="416DD3"/>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iksrevisjonen_mal.pptx" id="{4351235E-6172-435B-B87F-E066296F8F07}" vid="{CDFC3E38-ACC0-4437-90F0-3B2E968CCCEC}"/>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116</TotalTime>
  <Words>426</Words>
  <Application>Microsoft Office PowerPoint</Application>
  <PresentationFormat>Widescreen</PresentationFormat>
  <Paragraphs>48</Paragraphs>
  <Slides>8</Slides>
  <Notes>2</Notes>
  <HiddenSlides>0</HiddenSlides>
  <MMClips>0</MMClips>
  <ScaleCrop>false</ScaleCrop>
  <HeadingPairs>
    <vt:vector size="6" baseType="variant">
      <vt:variant>
        <vt:lpstr>Brukte skrifter</vt:lpstr>
      </vt:variant>
      <vt:variant>
        <vt:i4>2</vt:i4>
      </vt:variant>
      <vt:variant>
        <vt:lpstr>Tema</vt:lpstr>
      </vt:variant>
      <vt:variant>
        <vt:i4>1</vt:i4>
      </vt:variant>
      <vt:variant>
        <vt:lpstr>Lysbildetitler</vt:lpstr>
      </vt:variant>
      <vt:variant>
        <vt:i4>8</vt:i4>
      </vt:variant>
    </vt:vector>
  </HeadingPairs>
  <TitlesOfParts>
    <vt:vector size="11" baseType="lpstr">
      <vt:lpstr>Arial</vt:lpstr>
      <vt:lpstr>Calibri</vt:lpstr>
      <vt:lpstr>Office-tema</vt:lpstr>
      <vt:lpstr>Project proposal</vt:lpstr>
      <vt:lpstr>Objectives</vt:lpstr>
      <vt:lpstr>Why</vt:lpstr>
      <vt:lpstr>From due process </vt:lpstr>
      <vt:lpstr>Criteria for approval of project proposal</vt:lpstr>
      <vt:lpstr>Main headlines in the project proposal</vt:lpstr>
      <vt:lpstr>Proposed process</vt:lpstr>
      <vt:lpstr>FIPP LOs</vt:lpstr>
    </vt:vector>
  </TitlesOfParts>
  <Company>Riksrevisjonen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Hemsen, Åse Kristin Berglihn</dc:creator>
  <cp:lastModifiedBy>Hemsen, Åse Kristin Berglihn</cp:lastModifiedBy>
  <cp:revision>7</cp:revision>
  <dcterms:created xsi:type="dcterms:W3CDTF">2025-01-27T10:52:03Z</dcterms:created>
  <dcterms:modified xsi:type="dcterms:W3CDTF">2025-01-27T12:52:36Z</dcterms:modified>
</cp:coreProperties>
</file>